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7" r:id="rId2"/>
    <p:sldId id="290" r:id="rId3"/>
    <p:sldId id="258" r:id="rId4"/>
    <p:sldId id="272" r:id="rId5"/>
    <p:sldId id="260" r:id="rId6"/>
    <p:sldId id="273" r:id="rId7"/>
    <p:sldId id="265" r:id="rId8"/>
    <p:sldId id="283" r:id="rId9"/>
    <p:sldId id="292" r:id="rId10"/>
    <p:sldId id="285" r:id="rId11"/>
    <p:sldId id="276" r:id="rId12"/>
    <p:sldId id="286" r:id="rId13"/>
    <p:sldId id="261" r:id="rId14"/>
    <p:sldId id="268" r:id="rId15"/>
    <p:sldId id="291" r:id="rId16"/>
    <p:sldId id="289"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90"/>
    <p:restoredTop sz="94671"/>
  </p:normalViewPr>
  <p:slideViewPr>
    <p:cSldViewPr snapToGrid="0" snapToObjects="1">
      <p:cViewPr varScale="1">
        <p:scale>
          <a:sx n="55" d="100"/>
          <a:sy n="55" d="100"/>
        </p:scale>
        <p:origin x="630" y="120"/>
      </p:cViewPr>
      <p:guideLst/>
    </p:cSldViewPr>
  </p:slideViewPr>
  <p:notesTextViewPr>
    <p:cViewPr>
      <p:scale>
        <a:sx n="1" d="1"/>
        <a:sy n="1" d="1"/>
      </p:scale>
      <p:origin x="0" y="0"/>
    </p:cViewPr>
  </p:notesTextViewPr>
  <p:sorterViewPr>
    <p:cViewPr>
      <p:scale>
        <a:sx n="66" d="100"/>
        <a:sy n="66" d="100"/>
      </p:scale>
      <p:origin x="0" y="-177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 name="Shape 26"/>
          <p:cNvSpPr>
            <a:spLocks noGrp="1" noRot="1" noChangeAspect="1"/>
          </p:cNvSpPr>
          <p:nvPr>
            <p:ph type="sldImg"/>
          </p:nvPr>
        </p:nvSpPr>
        <p:spPr>
          <a:xfrm>
            <a:off x="1143000" y="685800"/>
            <a:ext cx="4572000" cy="3429000"/>
          </a:xfrm>
          <a:prstGeom prst="rect">
            <a:avLst/>
          </a:prstGeom>
        </p:spPr>
        <p:txBody>
          <a:bodyPr/>
          <a:lstStyle/>
          <a:p>
            <a:endParaRPr/>
          </a:p>
        </p:txBody>
      </p:sp>
      <p:sp>
        <p:nvSpPr>
          <p:cNvPr id="27" name="Shape 2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214454760"/>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0"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th blank">
    <p:spTree>
      <p:nvGrpSpPr>
        <p:cNvPr id="1" name=""/>
        <p:cNvGrpSpPr/>
        <p:nvPr/>
      </p:nvGrpSpPr>
      <p:grpSpPr>
        <a:xfrm>
          <a:off x="0" y="0"/>
          <a:ext cx="0" cy="0"/>
          <a:chOff x="0" y="0"/>
          <a:chExt cx="0" cy="0"/>
        </a:xfrm>
      </p:grpSpPr>
      <p:sp>
        <p:nvSpPr>
          <p:cNvPr id="20"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 name="Рисунок 2">
            <a:extLst>
              <a:ext uri="{FF2B5EF4-FFF2-40B4-BE49-F238E27FC236}">
                <a16:creationId xmlns:a16="http://schemas.microsoft.com/office/drawing/2014/main" id="{204146B7-5CD4-FC44-99DD-8BFE66544557}"/>
              </a:ext>
            </a:extLst>
          </p:cNvPr>
          <p:cNvSpPr>
            <a:spLocks noGrp="1"/>
          </p:cNvSpPr>
          <p:nvPr>
            <p:ph type="pic" sz="quarter" idx="10" hasCustomPrompt="1"/>
          </p:nvPr>
        </p:nvSpPr>
        <p:spPr>
          <a:xfrm>
            <a:off x="4030134" y="3285066"/>
            <a:ext cx="2608263" cy="2608263"/>
          </a:xfrm>
          <a:solidFill>
            <a:schemeClr val="bg2"/>
          </a:solidFill>
        </p:spPr>
        <p:txBody>
          <a:bodyPr/>
          <a:lstStyle/>
          <a:p>
            <a:r>
              <a:rPr lang="en-US" dirty="0" err="1"/>
              <a:t>img</a:t>
            </a:r>
            <a:endParaRPr lang="ru-RU" dirty="0"/>
          </a:p>
        </p:txBody>
      </p:sp>
      <p:sp>
        <p:nvSpPr>
          <p:cNvPr id="5" name="Рисунок 2">
            <a:extLst>
              <a:ext uri="{FF2B5EF4-FFF2-40B4-BE49-F238E27FC236}">
                <a16:creationId xmlns:a16="http://schemas.microsoft.com/office/drawing/2014/main" id="{0DE9DFA0-6E36-9841-ADD1-2587DF43CFC1}"/>
              </a:ext>
            </a:extLst>
          </p:cNvPr>
          <p:cNvSpPr>
            <a:spLocks noGrp="1"/>
          </p:cNvSpPr>
          <p:nvPr>
            <p:ph type="pic" sz="quarter" idx="11" hasCustomPrompt="1"/>
          </p:nvPr>
        </p:nvSpPr>
        <p:spPr>
          <a:xfrm>
            <a:off x="7433768" y="3285066"/>
            <a:ext cx="2608263" cy="2608263"/>
          </a:xfrm>
          <a:solidFill>
            <a:schemeClr val="bg2"/>
          </a:solidFill>
        </p:spPr>
        <p:txBody>
          <a:bodyPr/>
          <a:lstStyle/>
          <a:p>
            <a:r>
              <a:rPr lang="en-US" dirty="0" err="1"/>
              <a:t>img</a:t>
            </a:r>
            <a:endParaRPr lang="ru-RU" dirty="0"/>
          </a:p>
        </p:txBody>
      </p:sp>
      <p:sp>
        <p:nvSpPr>
          <p:cNvPr id="6" name="Рисунок 2">
            <a:extLst>
              <a:ext uri="{FF2B5EF4-FFF2-40B4-BE49-F238E27FC236}">
                <a16:creationId xmlns:a16="http://schemas.microsoft.com/office/drawing/2014/main" id="{23FEE18D-9A1F-564F-A958-C4E3D1384A7B}"/>
              </a:ext>
            </a:extLst>
          </p:cNvPr>
          <p:cNvSpPr>
            <a:spLocks noGrp="1"/>
          </p:cNvSpPr>
          <p:nvPr>
            <p:ph type="pic" sz="quarter" idx="12" hasCustomPrompt="1"/>
          </p:nvPr>
        </p:nvSpPr>
        <p:spPr>
          <a:xfrm>
            <a:off x="10837402" y="3285066"/>
            <a:ext cx="2608263" cy="2608263"/>
          </a:xfrm>
          <a:solidFill>
            <a:schemeClr val="bg2"/>
          </a:solidFill>
        </p:spPr>
        <p:txBody>
          <a:bodyPr/>
          <a:lstStyle/>
          <a:p>
            <a:r>
              <a:rPr lang="en-US" dirty="0" err="1"/>
              <a:t>img</a:t>
            </a:r>
            <a:endParaRPr lang="ru-RU" dirty="0"/>
          </a:p>
        </p:txBody>
      </p:sp>
      <p:sp>
        <p:nvSpPr>
          <p:cNvPr id="7" name="Рисунок 2">
            <a:extLst>
              <a:ext uri="{FF2B5EF4-FFF2-40B4-BE49-F238E27FC236}">
                <a16:creationId xmlns:a16="http://schemas.microsoft.com/office/drawing/2014/main" id="{C7B0431B-1E40-4E4F-969A-E468778C1524}"/>
              </a:ext>
            </a:extLst>
          </p:cNvPr>
          <p:cNvSpPr>
            <a:spLocks noGrp="1"/>
          </p:cNvSpPr>
          <p:nvPr>
            <p:ph type="pic" sz="quarter" idx="13" hasCustomPrompt="1"/>
          </p:nvPr>
        </p:nvSpPr>
        <p:spPr>
          <a:xfrm>
            <a:off x="14241036" y="3285066"/>
            <a:ext cx="2608263" cy="2608263"/>
          </a:xfrm>
          <a:solidFill>
            <a:schemeClr val="bg2"/>
          </a:solidFill>
        </p:spPr>
        <p:txBody>
          <a:bodyPr/>
          <a:lstStyle/>
          <a:p>
            <a:r>
              <a:rPr lang="en-US" dirty="0" err="1"/>
              <a:t>img</a:t>
            </a:r>
            <a:endParaRPr lang="ru-RU" dirty="0"/>
          </a:p>
        </p:txBody>
      </p:sp>
      <p:sp>
        <p:nvSpPr>
          <p:cNvPr id="8" name="Рисунок 2">
            <a:extLst>
              <a:ext uri="{FF2B5EF4-FFF2-40B4-BE49-F238E27FC236}">
                <a16:creationId xmlns:a16="http://schemas.microsoft.com/office/drawing/2014/main" id="{5535995A-B5C2-A940-A2E8-C28E45ADE5EE}"/>
              </a:ext>
            </a:extLst>
          </p:cNvPr>
          <p:cNvSpPr>
            <a:spLocks noGrp="1"/>
          </p:cNvSpPr>
          <p:nvPr>
            <p:ph type="pic" sz="quarter" idx="14" hasCustomPrompt="1"/>
          </p:nvPr>
        </p:nvSpPr>
        <p:spPr>
          <a:xfrm>
            <a:off x="17644670" y="3285066"/>
            <a:ext cx="2608263" cy="2608263"/>
          </a:xfrm>
          <a:solidFill>
            <a:schemeClr val="bg2"/>
          </a:solidFill>
        </p:spPr>
        <p:txBody>
          <a:bodyPr/>
          <a:lstStyle/>
          <a:p>
            <a:r>
              <a:rPr lang="en-US" dirty="0" err="1"/>
              <a:t>img</a:t>
            </a:r>
            <a:endParaRPr lang="ru-RU" dirty="0"/>
          </a:p>
        </p:txBody>
      </p:sp>
      <p:sp>
        <p:nvSpPr>
          <p:cNvPr id="9" name="Рисунок 2">
            <a:extLst>
              <a:ext uri="{FF2B5EF4-FFF2-40B4-BE49-F238E27FC236}">
                <a16:creationId xmlns:a16="http://schemas.microsoft.com/office/drawing/2014/main" id="{0DC9E066-E66A-1B40-A34E-8973B495E061}"/>
              </a:ext>
            </a:extLst>
          </p:cNvPr>
          <p:cNvSpPr>
            <a:spLocks noGrp="1"/>
          </p:cNvSpPr>
          <p:nvPr>
            <p:ph type="pic" sz="quarter" idx="15" hasCustomPrompt="1"/>
          </p:nvPr>
        </p:nvSpPr>
        <p:spPr>
          <a:xfrm>
            <a:off x="4030134" y="6858000"/>
            <a:ext cx="2608263" cy="2608263"/>
          </a:xfrm>
          <a:solidFill>
            <a:schemeClr val="bg2"/>
          </a:solidFill>
        </p:spPr>
        <p:txBody>
          <a:bodyPr/>
          <a:lstStyle/>
          <a:p>
            <a:r>
              <a:rPr lang="en-US" dirty="0" err="1"/>
              <a:t>img</a:t>
            </a:r>
            <a:endParaRPr lang="ru-RU" dirty="0"/>
          </a:p>
        </p:txBody>
      </p:sp>
      <p:sp>
        <p:nvSpPr>
          <p:cNvPr id="10" name="Рисунок 2">
            <a:extLst>
              <a:ext uri="{FF2B5EF4-FFF2-40B4-BE49-F238E27FC236}">
                <a16:creationId xmlns:a16="http://schemas.microsoft.com/office/drawing/2014/main" id="{A58615FA-A8F2-F641-9F3A-F32A09D5E8F1}"/>
              </a:ext>
            </a:extLst>
          </p:cNvPr>
          <p:cNvSpPr>
            <a:spLocks noGrp="1"/>
          </p:cNvSpPr>
          <p:nvPr>
            <p:ph type="pic" sz="quarter" idx="16" hasCustomPrompt="1"/>
          </p:nvPr>
        </p:nvSpPr>
        <p:spPr>
          <a:xfrm>
            <a:off x="7433768" y="6858000"/>
            <a:ext cx="2608263" cy="2608263"/>
          </a:xfrm>
          <a:solidFill>
            <a:schemeClr val="bg2"/>
          </a:solidFill>
        </p:spPr>
        <p:txBody>
          <a:bodyPr/>
          <a:lstStyle/>
          <a:p>
            <a:r>
              <a:rPr lang="en-US" dirty="0" err="1"/>
              <a:t>img</a:t>
            </a:r>
            <a:endParaRPr lang="ru-RU" dirty="0"/>
          </a:p>
        </p:txBody>
      </p:sp>
      <p:sp>
        <p:nvSpPr>
          <p:cNvPr id="11" name="Рисунок 2">
            <a:extLst>
              <a:ext uri="{FF2B5EF4-FFF2-40B4-BE49-F238E27FC236}">
                <a16:creationId xmlns:a16="http://schemas.microsoft.com/office/drawing/2014/main" id="{BC5D051C-DA51-DA4E-B1D1-1DD3BBBFACFB}"/>
              </a:ext>
            </a:extLst>
          </p:cNvPr>
          <p:cNvSpPr>
            <a:spLocks noGrp="1"/>
          </p:cNvSpPr>
          <p:nvPr>
            <p:ph type="pic" sz="quarter" idx="17" hasCustomPrompt="1"/>
          </p:nvPr>
        </p:nvSpPr>
        <p:spPr>
          <a:xfrm>
            <a:off x="10837402" y="6858000"/>
            <a:ext cx="2608263" cy="2608263"/>
          </a:xfrm>
          <a:solidFill>
            <a:schemeClr val="bg2"/>
          </a:solidFill>
        </p:spPr>
        <p:txBody>
          <a:bodyPr/>
          <a:lstStyle/>
          <a:p>
            <a:r>
              <a:rPr lang="en-US" dirty="0" err="1"/>
              <a:t>img</a:t>
            </a:r>
            <a:endParaRPr lang="ru-RU" dirty="0"/>
          </a:p>
        </p:txBody>
      </p:sp>
      <p:sp>
        <p:nvSpPr>
          <p:cNvPr id="12" name="Рисунок 2">
            <a:extLst>
              <a:ext uri="{FF2B5EF4-FFF2-40B4-BE49-F238E27FC236}">
                <a16:creationId xmlns:a16="http://schemas.microsoft.com/office/drawing/2014/main" id="{BF0AFF62-8DFC-6A49-A85D-03D8F31E7F5A}"/>
              </a:ext>
            </a:extLst>
          </p:cNvPr>
          <p:cNvSpPr>
            <a:spLocks noGrp="1"/>
          </p:cNvSpPr>
          <p:nvPr>
            <p:ph type="pic" sz="quarter" idx="18" hasCustomPrompt="1"/>
          </p:nvPr>
        </p:nvSpPr>
        <p:spPr>
          <a:xfrm>
            <a:off x="14241036" y="6858000"/>
            <a:ext cx="2608263" cy="2608263"/>
          </a:xfrm>
          <a:solidFill>
            <a:schemeClr val="bg2"/>
          </a:solidFill>
        </p:spPr>
        <p:txBody>
          <a:bodyPr/>
          <a:lstStyle/>
          <a:p>
            <a:r>
              <a:rPr lang="en-US" dirty="0" err="1"/>
              <a:t>img</a:t>
            </a:r>
            <a:endParaRPr lang="ru-RU" dirty="0"/>
          </a:p>
        </p:txBody>
      </p:sp>
      <p:sp>
        <p:nvSpPr>
          <p:cNvPr id="13" name="Рисунок 2">
            <a:extLst>
              <a:ext uri="{FF2B5EF4-FFF2-40B4-BE49-F238E27FC236}">
                <a16:creationId xmlns:a16="http://schemas.microsoft.com/office/drawing/2014/main" id="{F6C9F5DB-9834-1B47-A9EB-B52FD276B5FB}"/>
              </a:ext>
            </a:extLst>
          </p:cNvPr>
          <p:cNvSpPr>
            <a:spLocks noGrp="1"/>
          </p:cNvSpPr>
          <p:nvPr>
            <p:ph type="pic" sz="quarter" idx="19" hasCustomPrompt="1"/>
          </p:nvPr>
        </p:nvSpPr>
        <p:spPr>
          <a:xfrm>
            <a:off x="17644670" y="6858000"/>
            <a:ext cx="2608263" cy="2608263"/>
          </a:xfrm>
          <a:solidFill>
            <a:schemeClr val="bg2"/>
          </a:solidFill>
        </p:spPr>
        <p:txBody>
          <a:bodyPr/>
          <a:lstStyle/>
          <a:p>
            <a:r>
              <a:rPr lang="en-US" dirty="0" err="1"/>
              <a:t>img</a:t>
            </a:r>
            <a:endParaRPr lang="ru-RU" dirty="0"/>
          </a:p>
        </p:txBody>
      </p:sp>
    </p:spTree>
    <p:extLst>
      <p:ext uri="{BB962C8B-B14F-4D97-AF65-F5344CB8AC3E}">
        <p14:creationId xmlns:p14="http://schemas.microsoft.com/office/powerpoint/2010/main" val="1545662451"/>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with blank">
    <p:spTree>
      <p:nvGrpSpPr>
        <p:cNvPr id="1" name=""/>
        <p:cNvGrpSpPr/>
        <p:nvPr/>
      </p:nvGrpSpPr>
      <p:grpSpPr>
        <a:xfrm>
          <a:off x="0" y="0"/>
          <a:ext cx="0" cy="0"/>
          <a:chOff x="0" y="0"/>
          <a:chExt cx="0" cy="0"/>
        </a:xfrm>
      </p:grpSpPr>
      <p:sp>
        <p:nvSpPr>
          <p:cNvPr id="20"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 name="Рисунок 2">
            <a:extLst>
              <a:ext uri="{FF2B5EF4-FFF2-40B4-BE49-F238E27FC236}">
                <a16:creationId xmlns:a16="http://schemas.microsoft.com/office/drawing/2014/main" id="{204146B7-5CD4-FC44-99DD-8BFE66544557}"/>
              </a:ext>
            </a:extLst>
          </p:cNvPr>
          <p:cNvSpPr>
            <a:spLocks noGrp="1"/>
          </p:cNvSpPr>
          <p:nvPr>
            <p:ph type="pic" sz="quarter" idx="10" hasCustomPrompt="1"/>
          </p:nvPr>
        </p:nvSpPr>
        <p:spPr>
          <a:xfrm>
            <a:off x="4041785" y="162549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21" name="Рисунок 2">
            <a:extLst>
              <a:ext uri="{FF2B5EF4-FFF2-40B4-BE49-F238E27FC236}">
                <a16:creationId xmlns:a16="http://schemas.microsoft.com/office/drawing/2014/main" id="{C18357B0-6D1E-5B41-9C44-10D64A17E56D}"/>
              </a:ext>
            </a:extLst>
          </p:cNvPr>
          <p:cNvSpPr>
            <a:spLocks noGrp="1"/>
          </p:cNvSpPr>
          <p:nvPr>
            <p:ph type="pic" sz="quarter" idx="11" hasCustomPrompt="1"/>
          </p:nvPr>
        </p:nvSpPr>
        <p:spPr>
          <a:xfrm>
            <a:off x="6918335" y="162549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22" name="Рисунок 2">
            <a:extLst>
              <a:ext uri="{FF2B5EF4-FFF2-40B4-BE49-F238E27FC236}">
                <a16:creationId xmlns:a16="http://schemas.microsoft.com/office/drawing/2014/main" id="{217DEF7A-3778-8A4E-83C9-56D7D7A7DE89}"/>
              </a:ext>
            </a:extLst>
          </p:cNvPr>
          <p:cNvSpPr>
            <a:spLocks noGrp="1"/>
          </p:cNvSpPr>
          <p:nvPr>
            <p:ph type="pic" sz="quarter" idx="12" hasCustomPrompt="1"/>
          </p:nvPr>
        </p:nvSpPr>
        <p:spPr>
          <a:xfrm>
            <a:off x="9794885" y="162549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23" name="Рисунок 2">
            <a:extLst>
              <a:ext uri="{FF2B5EF4-FFF2-40B4-BE49-F238E27FC236}">
                <a16:creationId xmlns:a16="http://schemas.microsoft.com/office/drawing/2014/main" id="{F9CCBCD5-36BD-AA42-80C8-ECBC32DB091A}"/>
              </a:ext>
            </a:extLst>
          </p:cNvPr>
          <p:cNvSpPr>
            <a:spLocks noGrp="1"/>
          </p:cNvSpPr>
          <p:nvPr>
            <p:ph type="pic" sz="quarter" idx="13" hasCustomPrompt="1"/>
          </p:nvPr>
        </p:nvSpPr>
        <p:spPr>
          <a:xfrm>
            <a:off x="12671435" y="162549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24" name="Рисунок 2">
            <a:extLst>
              <a:ext uri="{FF2B5EF4-FFF2-40B4-BE49-F238E27FC236}">
                <a16:creationId xmlns:a16="http://schemas.microsoft.com/office/drawing/2014/main" id="{ACD626B6-2C86-E744-8E41-2381BF61763C}"/>
              </a:ext>
            </a:extLst>
          </p:cNvPr>
          <p:cNvSpPr>
            <a:spLocks noGrp="1"/>
          </p:cNvSpPr>
          <p:nvPr>
            <p:ph type="pic" sz="quarter" idx="14" hasCustomPrompt="1"/>
          </p:nvPr>
        </p:nvSpPr>
        <p:spPr>
          <a:xfrm>
            <a:off x="15547985" y="162549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25" name="Рисунок 2">
            <a:extLst>
              <a:ext uri="{FF2B5EF4-FFF2-40B4-BE49-F238E27FC236}">
                <a16:creationId xmlns:a16="http://schemas.microsoft.com/office/drawing/2014/main" id="{8946CD1B-57A3-A14B-9B35-0405671E0B75}"/>
              </a:ext>
            </a:extLst>
          </p:cNvPr>
          <p:cNvSpPr>
            <a:spLocks noGrp="1"/>
          </p:cNvSpPr>
          <p:nvPr>
            <p:ph type="pic" sz="quarter" idx="15" hasCustomPrompt="1"/>
          </p:nvPr>
        </p:nvSpPr>
        <p:spPr>
          <a:xfrm>
            <a:off x="18424535" y="162549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26" name="Рисунок 2">
            <a:extLst>
              <a:ext uri="{FF2B5EF4-FFF2-40B4-BE49-F238E27FC236}">
                <a16:creationId xmlns:a16="http://schemas.microsoft.com/office/drawing/2014/main" id="{BACA7557-6C4F-F44A-BD10-F2CA894D4668}"/>
              </a:ext>
            </a:extLst>
          </p:cNvPr>
          <p:cNvSpPr>
            <a:spLocks noGrp="1"/>
          </p:cNvSpPr>
          <p:nvPr>
            <p:ph type="pic" sz="quarter" idx="16" hasCustomPrompt="1"/>
          </p:nvPr>
        </p:nvSpPr>
        <p:spPr>
          <a:xfrm>
            <a:off x="4041785" y="370194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27" name="Рисунок 2">
            <a:extLst>
              <a:ext uri="{FF2B5EF4-FFF2-40B4-BE49-F238E27FC236}">
                <a16:creationId xmlns:a16="http://schemas.microsoft.com/office/drawing/2014/main" id="{57A8607B-6F9C-AE49-A4C9-B2054DD9488E}"/>
              </a:ext>
            </a:extLst>
          </p:cNvPr>
          <p:cNvSpPr>
            <a:spLocks noGrp="1"/>
          </p:cNvSpPr>
          <p:nvPr>
            <p:ph type="pic" sz="quarter" idx="17" hasCustomPrompt="1"/>
          </p:nvPr>
        </p:nvSpPr>
        <p:spPr>
          <a:xfrm>
            <a:off x="6918335" y="370194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28" name="Рисунок 2">
            <a:extLst>
              <a:ext uri="{FF2B5EF4-FFF2-40B4-BE49-F238E27FC236}">
                <a16:creationId xmlns:a16="http://schemas.microsoft.com/office/drawing/2014/main" id="{EB71E91A-C3F4-774A-AF29-715D3B42DC7D}"/>
              </a:ext>
            </a:extLst>
          </p:cNvPr>
          <p:cNvSpPr>
            <a:spLocks noGrp="1"/>
          </p:cNvSpPr>
          <p:nvPr>
            <p:ph type="pic" sz="quarter" idx="18" hasCustomPrompt="1"/>
          </p:nvPr>
        </p:nvSpPr>
        <p:spPr>
          <a:xfrm>
            <a:off x="9794885" y="370194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29" name="Рисунок 2">
            <a:extLst>
              <a:ext uri="{FF2B5EF4-FFF2-40B4-BE49-F238E27FC236}">
                <a16:creationId xmlns:a16="http://schemas.microsoft.com/office/drawing/2014/main" id="{DD30D3F7-ECFA-FF4B-9B3E-FF04967C8D42}"/>
              </a:ext>
            </a:extLst>
          </p:cNvPr>
          <p:cNvSpPr>
            <a:spLocks noGrp="1"/>
          </p:cNvSpPr>
          <p:nvPr>
            <p:ph type="pic" sz="quarter" idx="19" hasCustomPrompt="1"/>
          </p:nvPr>
        </p:nvSpPr>
        <p:spPr>
          <a:xfrm>
            <a:off x="12671435" y="370194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30" name="Рисунок 2">
            <a:extLst>
              <a:ext uri="{FF2B5EF4-FFF2-40B4-BE49-F238E27FC236}">
                <a16:creationId xmlns:a16="http://schemas.microsoft.com/office/drawing/2014/main" id="{2DF5821E-28F9-E742-A9CD-F106123708D4}"/>
              </a:ext>
            </a:extLst>
          </p:cNvPr>
          <p:cNvSpPr>
            <a:spLocks noGrp="1"/>
          </p:cNvSpPr>
          <p:nvPr>
            <p:ph type="pic" sz="quarter" idx="20" hasCustomPrompt="1"/>
          </p:nvPr>
        </p:nvSpPr>
        <p:spPr>
          <a:xfrm>
            <a:off x="15547985" y="370194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31" name="Рисунок 2">
            <a:extLst>
              <a:ext uri="{FF2B5EF4-FFF2-40B4-BE49-F238E27FC236}">
                <a16:creationId xmlns:a16="http://schemas.microsoft.com/office/drawing/2014/main" id="{A656D9DA-CD2F-024C-8F27-80456566C547}"/>
              </a:ext>
            </a:extLst>
          </p:cNvPr>
          <p:cNvSpPr>
            <a:spLocks noGrp="1"/>
          </p:cNvSpPr>
          <p:nvPr>
            <p:ph type="pic" sz="quarter" idx="21" hasCustomPrompt="1"/>
          </p:nvPr>
        </p:nvSpPr>
        <p:spPr>
          <a:xfrm>
            <a:off x="18424535" y="370194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32" name="Рисунок 2">
            <a:extLst>
              <a:ext uri="{FF2B5EF4-FFF2-40B4-BE49-F238E27FC236}">
                <a16:creationId xmlns:a16="http://schemas.microsoft.com/office/drawing/2014/main" id="{7EFDE356-2E70-FF46-AF7A-7293555841F2}"/>
              </a:ext>
            </a:extLst>
          </p:cNvPr>
          <p:cNvSpPr>
            <a:spLocks noGrp="1"/>
          </p:cNvSpPr>
          <p:nvPr>
            <p:ph type="pic" sz="quarter" idx="22" hasCustomPrompt="1"/>
          </p:nvPr>
        </p:nvSpPr>
        <p:spPr>
          <a:xfrm>
            <a:off x="4041785" y="577839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33" name="Рисунок 2">
            <a:extLst>
              <a:ext uri="{FF2B5EF4-FFF2-40B4-BE49-F238E27FC236}">
                <a16:creationId xmlns:a16="http://schemas.microsoft.com/office/drawing/2014/main" id="{9A9D1F56-1452-BC46-805C-B3ED31BE0F15}"/>
              </a:ext>
            </a:extLst>
          </p:cNvPr>
          <p:cNvSpPr>
            <a:spLocks noGrp="1"/>
          </p:cNvSpPr>
          <p:nvPr>
            <p:ph type="pic" sz="quarter" idx="23" hasCustomPrompt="1"/>
          </p:nvPr>
        </p:nvSpPr>
        <p:spPr>
          <a:xfrm>
            <a:off x="6918335" y="577839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34" name="Рисунок 2">
            <a:extLst>
              <a:ext uri="{FF2B5EF4-FFF2-40B4-BE49-F238E27FC236}">
                <a16:creationId xmlns:a16="http://schemas.microsoft.com/office/drawing/2014/main" id="{87F4DE22-42BD-D645-A2E3-29AE5A079840}"/>
              </a:ext>
            </a:extLst>
          </p:cNvPr>
          <p:cNvSpPr>
            <a:spLocks noGrp="1"/>
          </p:cNvSpPr>
          <p:nvPr>
            <p:ph type="pic" sz="quarter" idx="24" hasCustomPrompt="1"/>
          </p:nvPr>
        </p:nvSpPr>
        <p:spPr>
          <a:xfrm>
            <a:off x="9794885" y="577839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35" name="Рисунок 2">
            <a:extLst>
              <a:ext uri="{FF2B5EF4-FFF2-40B4-BE49-F238E27FC236}">
                <a16:creationId xmlns:a16="http://schemas.microsoft.com/office/drawing/2014/main" id="{5C790A6C-3651-1B4C-9F8B-3FE414B05006}"/>
              </a:ext>
            </a:extLst>
          </p:cNvPr>
          <p:cNvSpPr>
            <a:spLocks noGrp="1"/>
          </p:cNvSpPr>
          <p:nvPr>
            <p:ph type="pic" sz="quarter" idx="25" hasCustomPrompt="1"/>
          </p:nvPr>
        </p:nvSpPr>
        <p:spPr>
          <a:xfrm>
            <a:off x="12671435" y="577839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36" name="Рисунок 2">
            <a:extLst>
              <a:ext uri="{FF2B5EF4-FFF2-40B4-BE49-F238E27FC236}">
                <a16:creationId xmlns:a16="http://schemas.microsoft.com/office/drawing/2014/main" id="{CA237632-73FF-BD45-AD36-B0017A10D8C6}"/>
              </a:ext>
            </a:extLst>
          </p:cNvPr>
          <p:cNvSpPr>
            <a:spLocks noGrp="1"/>
          </p:cNvSpPr>
          <p:nvPr>
            <p:ph type="pic" sz="quarter" idx="26" hasCustomPrompt="1"/>
          </p:nvPr>
        </p:nvSpPr>
        <p:spPr>
          <a:xfrm>
            <a:off x="15547985" y="5778394"/>
            <a:ext cx="2602928" cy="1773536"/>
          </a:xfrm>
          <a:prstGeom prst="roundRect">
            <a:avLst>
              <a:gd name="adj" fmla="val 7343"/>
            </a:avLst>
          </a:prstGeom>
          <a:solidFill>
            <a:schemeClr val="bg2"/>
          </a:solidFill>
        </p:spPr>
        <p:txBody>
          <a:bodyPr/>
          <a:lstStyle/>
          <a:p>
            <a:r>
              <a:rPr lang="en-US" dirty="0" err="1"/>
              <a:t>img</a:t>
            </a:r>
            <a:endParaRPr lang="ru-RU" dirty="0"/>
          </a:p>
        </p:txBody>
      </p:sp>
      <p:sp>
        <p:nvSpPr>
          <p:cNvPr id="37" name="Рисунок 2">
            <a:extLst>
              <a:ext uri="{FF2B5EF4-FFF2-40B4-BE49-F238E27FC236}">
                <a16:creationId xmlns:a16="http://schemas.microsoft.com/office/drawing/2014/main" id="{334392C1-0218-6A40-B052-831E43FB53E6}"/>
              </a:ext>
            </a:extLst>
          </p:cNvPr>
          <p:cNvSpPr>
            <a:spLocks noGrp="1"/>
          </p:cNvSpPr>
          <p:nvPr>
            <p:ph type="pic" sz="quarter" idx="27" hasCustomPrompt="1"/>
          </p:nvPr>
        </p:nvSpPr>
        <p:spPr>
          <a:xfrm>
            <a:off x="18424535" y="5778394"/>
            <a:ext cx="2602928" cy="1773536"/>
          </a:xfrm>
          <a:prstGeom prst="roundRect">
            <a:avLst>
              <a:gd name="adj" fmla="val 7343"/>
            </a:avLst>
          </a:prstGeom>
          <a:solidFill>
            <a:schemeClr val="bg2"/>
          </a:solidFill>
        </p:spPr>
        <p:txBody>
          <a:bodyPr/>
          <a:lstStyle/>
          <a:p>
            <a:r>
              <a:rPr lang="en-US" dirty="0" err="1"/>
              <a:t>img</a:t>
            </a:r>
            <a:endParaRPr lang="ru-RU" dirty="0"/>
          </a:p>
        </p:txBody>
      </p:sp>
    </p:spTree>
    <p:extLst>
      <p:ext uri="{BB962C8B-B14F-4D97-AF65-F5344CB8AC3E}">
        <p14:creationId xmlns:p14="http://schemas.microsoft.com/office/powerpoint/2010/main" val="2691988816"/>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1333F"/>
        </a:solidFill>
        <a:effectLst/>
      </p:bgPr>
    </p:bg>
    <p:spTree>
      <p:nvGrpSpPr>
        <p:cNvPr id="1" name=""/>
        <p:cNvGrpSpPr/>
        <p:nvPr/>
      </p:nvGrpSpPr>
      <p:grpSpPr>
        <a:xfrm>
          <a:off x="0" y="0"/>
          <a:ext cx="0" cy="0"/>
          <a:chOff x="0" y="0"/>
          <a:chExt cx="0" cy="0"/>
        </a:xfrm>
      </p:grpSpPr>
      <p:sp>
        <p:nvSpPr>
          <p:cNvPr id="2" name="Текст заголовка"/>
          <p:cNvSpPr txBox="1">
            <a:spLocks noGrp="1"/>
          </p:cNvSpPr>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Текст заголовка</a:t>
            </a:r>
          </a:p>
        </p:txBody>
      </p:sp>
      <p:sp>
        <p:nvSpPr>
          <p:cNvPr id="3" name="Уровень текста 1…"/>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4" name="Номер слайда"/>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343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1pPr>
      <a:lvl2pPr marL="978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2pPr>
      <a:lvl3pPr marL="1613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3pPr>
      <a:lvl4pPr marL="2248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4pPr>
      <a:lvl5pPr marL="2883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5pPr>
      <a:lvl6pPr marL="3518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6pPr>
      <a:lvl7pPr marL="4153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7pPr>
      <a:lvl8pPr marL="4788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8pPr>
      <a:lvl9pPr marL="5423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HiSlide.io"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401280DE-6DA1-423F-B57C-FE682FEA204D}"/>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t="33982" b="33982"/>
          <a:stretch>
            <a:fillRect/>
          </a:stretch>
        </p:blipFill>
        <p:spPr>
          <a:xfrm>
            <a:off x="2781300" y="1333500"/>
            <a:ext cx="27590750" cy="11049000"/>
          </a:xfrm>
          <a:prstGeom prst="roundRect">
            <a:avLst>
              <a:gd name="adj" fmla="val 50000"/>
            </a:avLst>
          </a:prstGeom>
          <a:solidFill>
            <a:schemeClr val="bg2"/>
          </a:solidFill>
        </p:spPr>
      </p:pic>
      <p:sp>
        <p:nvSpPr>
          <p:cNvPr id="37" name="Кружок"/>
          <p:cNvSpPr/>
          <p:nvPr/>
        </p:nvSpPr>
        <p:spPr>
          <a:xfrm>
            <a:off x="3706961" y="2157560"/>
            <a:ext cx="9400878" cy="9400879"/>
          </a:xfrm>
          <a:prstGeom prst="ellipse">
            <a:avLst/>
          </a:prstGeom>
          <a:solidFill>
            <a:srgbClr val="31333F"/>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latin typeface="Maven Pro Bold"/>
              <a:ea typeface="Malgun Gothic" panose="020B0503020000020004" pitchFamily="34" charset="-127"/>
            </a:endParaRPr>
          </a:p>
        </p:txBody>
      </p:sp>
      <p:sp>
        <p:nvSpPr>
          <p:cNvPr id="39" name="Radiance"/>
          <p:cNvSpPr txBox="1"/>
          <p:nvPr/>
        </p:nvSpPr>
        <p:spPr>
          <a:xfrm>
            <a:off x="4830303" y="4868814"/>
            <a:ext cx="7154202" cy="19492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8000" b="0">
                <a:solidFill>
                  <a:srgbClr val="FFFFFF"/>
                </a:solidFill>
                <a:latin typeface="Maven Pro Bold"/>
                <a:ea typeface="Maven Pro Bold"/>
                <a:cs typeface="Maven Pro Bold"/>
                <a:sym typeface="Maven Pro Bold"/>
              </a:defRPr>
            </a:lvl1pPr>
          </a:lstStyle>
          <a:p>
            <a:r>
              <a:rPr lang="ru-RU" sz="6000" dirty="0">
                <a:ea typeface="Malgun Gothic" panose="020B0503020000020004" pitchFamily="34" charset="-127"/>
              </a:rPr>
              <a:t>Футбольный проект</a:t>
            </a:r>
          </a:p>
          <a:p>
            <a:r>
              <a:rPr lang="ru-RU" sz="6000" dirty="0">
                <a:ea typeface="Malgun Gothic" panose="020B0503020000020004" pitchFamily="34" charset="-127"/>
              </a:rPr>
              <a:t>«</a:t>
            </a:r>
            <a:r>
              <a:rPr lang="en-US" sz="6000" dirty="0">
                <a:ea typeface="Malgun Gothic" panose="020B0503020000020004" pitchFamily="34" charset="-127"/>
              </a:rPr>
              <a:t>Junior</a:t>
            </a:r>
            <a:r>
              <a:rPr lang="ru-RU" sz="6000" dirty="0">
                <a:ea typeface="Malgun Gothic" panose="020B0503020000020004" pitchFamily="34" charset="-127"/>
              </a:rPr>
              <a:t>»</a:t>
            </a:r>
            <a:endParaRPr sz="6000" dirty="0">
              <a:ea typeface="Malgun Gothic" panose="020B0503020000020004" pitchFamily="34" charset="-127"/>
            </a:endParaRPr>
          </a:p>
        </p:txBody>
      </p:sp>
      <p:sp>
        <p:nvSpPr>
          <p:cNvPr id="40" name="Premium PowerPoint, Keynote, Google Slides Template"/>
          <p:cNvSpPr txBox="1"/>
          <p:nvPr/>
        </p:nvSpPr>
        <p:spPr>
          <a:xfrm>
            <a:off x="6164932" y="6819385"/>
            <a:ext cx="4484936" cy="841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000" b="0">
                <a:solidFill>
                  <a:srgbClr val="D2DBE4"/>
                </a:solidFill>
                <a:latin typeface="OpenSans-Regular"/>
                <a:ea typeface="OpenSans-Regular"/>
                <a:cs typeface="OpenSans-Regular"/>
                <a:sym typeface="OpenSans-Regular"/>
              </a:defRPr>
            </a:lvl1pPr>
          </a:lstStyle>
          <a:p>
            <a:r>
              <a:rPr lang="ru-RU" sz="2400" dirty="0">
                <a:latin typeface="Maven Pro Bold"/>
                <a:ea typeface="Malgun Gothic" panose="020B0503020000020004" pitchFamily="34" charset="-127"/>
              </a:rPr>
              <a:t>Будущее казахстанского футбола в твоих руках!</a:t>
            </a:r>
            <a:endParaRPr sz="2400" dirty="0">
              <a:latin typeface="Maven Pro Bold"/>
              <a:ea typeface="Malgun Gothic" panose="020B0503020000020004" pitchFamily="34" charset="-127"/>
            </a:endParaRP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0" name="Title text slide"/>
          <p:cNvSpPr txBox="1"/>
          <p:nvPr/>
        </p:nvSpPr>
        <p:spPr>
          <a:xfrm>
            <a:off x="6176340" y="897898"/>
            <a:ext cx="9112176" cy="13336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a:defRPr sz="8000" b="0">
                <a:solidFill>
                  <a:srgbClr val="FFFFFF"/>
                </a:solidFill>
                <a:latin typeface="Maven Pro Medium"/>
                <a:ea typeface="Maven Pro Medium"/>
                <a:cs typeface="Maven Pro Medium"/>
                <a:sym typeface="Maven Pro Medium"/>
              </a:defRPr>
            </a:lvl1pPr>
          </a:lstStyle>
          <a:p>
            <a:r>
              <a:rPr lang="ru-RU" dirty="0"/>
              <a:t>Структура сайта</a:t>
            </a:r>
            <a:endParaRPr dirty="0"/>
          </a:p>
        </p:txBody>
      </p:sp>
      <p:sp>
        <p:nvSpPr>
          <p:cNvPr id="691" name="Фигура"/>
          <p:cNvSpPr/>
          <p:nvPr/>
        </p:nvSpPr>
        <p:spPr>
          <a:xfrm>
            <a:off x="9155510" y="2779398"/>
            <a:ext cx="1576918" cy="560672"/>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lgn="l">
              <a:defRPr sz="3200" b="0">
                <a:solidFill>
                  <a:srgbClr val="FFFFFF"/>
                </a:solidFill>
                <a:latin typeface="+mn-lt"/>
                <a:ea typeface="+mn-ea"/>
                <a:cs typeface="+mn-cs"/>
                <a:sym typeface="Helvetica Neue Medium"/>
              </a:defRPr>
            </a:pPr>
            <a:endParaRPr/>
          </a:p>
        </p:txBody>
      </p:sp>
      <p:sp>
        <p:nvSpPr>
          <p:cNvPr id="692" name="Ut enim ad minim veniam, quis nostrud exercitation ullamco laboris nisi ut aliquip ex ea commo consequat. Duis aute irure dolor in reprehenderit in Lorem ipsum dolor sit amet, consectetur sed adipiscing elit, sed do eiusmod tempor incididunt ut labore et dolore magna aliqua. Voluptate velit esse cillum dolore eu fugiat nulla pariatur. Excepteur sint occaecat cupidatat non proident, sunt in culpa qui officia deserunt mollit anim sed id est laborum. Sed ut perspiciatis unde omnis iste natus error sit voluptatem accusantium doloremque sed laudantium, totam rem aperi, voluptatem quia voluptas sit aspernatur Excepteur sint occaecat cupidatat non proident, sunt in culpa qui officia voluptatem accusantium doloremque sed laudantium, totam rem aperi, voluptatem quia voluptas"/>
          <p:cNvSpPr txBox="1"/>
          <p:nvPr/>
        </p:nvSpPr>
        <p:spPr>
          <a:xfrm>
            <a:off x="6176340" y="4270941"/>
            <a:ext cx="15512871" cy="82654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pPr marL="457200" indent="-457200">
              <a:buFont typeface="Arial" panose="020B0604020202020204" pitchFamily="34" charset="0"/>
              <a:buChar char="•"/>
            </a:pPr>
            <a:r>
              <a:rPr lang="ru-RU" sz="3200" dirty="0"/>
              <a:t>Главная страница </a:t>
            </a:r>
          </a:p>
          <a:p>
            <a:pPr marL="457200" indent="-457200">
              <a:buFont typeface="Arial" panose="020B0604020202020204" pitchFamily="34" charset="0"/>
              <a:buChar char="•"/>
            </a:pPr>
            <a:r>
              <a:rPr lang="ru-RU" sz="3200" dirty="0"/>
              <a:t> Кто мы</a:t>
            </a:r>
          </a:p>
          <a:p>
            <a:pPr marL="457200" indent="-457200">
              <a:buFont typeface="Arial" panose="020B0604020202020204" pitchFamily="34" charset="0"/>
              <a:buChar char="•"/>
            </a:pPr>
            <a:r>
              <a:rPr lang="ru-RU" sz="3200" dirty="0"/>
              <a:t>Что входит в программу</a:t>
            </a:r>
          </a:p>
          <a:p>
            <a:pPr marL="457200" indent="-457200">
              <a:buFont typeface="Arial" panose="020B0604020202020204" pitchFamily="34" charset="0"/>
              <a:buChar char="•"/>
            </a:pPr>
            <a:r>
              <a:rPr lang="ru-RU" sz="3200" dirty="0"/>
              <a:t>Бесплатный курс </a:t>
            </a:r>
            <a:r>
              <a:rPr lang="en-US" sz="3200" dirty="0"/>
              <a:t>“</a:t>
            </a:r>
            <a:r>
              <a:rPr lang="ru-RU" sz="3200" dirty="0"/>
              <a:t>База</a:t>
            </a:r>
            <a:r>
              <a:rPr lang="en-US" sz="3200" dirty="0"/>
              <a:t>”</a:t>
            </a:r>
            <a:endParaRPr lang="ru-RU" sz="3200" dirty="0"/>
          </a:p>
          <a:p>
            <a:pPr marL="457200" indent="-457200">
              <a:buFont typeface="Arial" panose="020B0604020202020204" pitchFamily="34" charset="0"/>
              <a:buChar char="•"/>
            </a:pPr>
            <a:r>
              <a:rPr lang="ru-RU" sz="3200" dirty="0"/>
              <a:t>Платный курс </a:t>
            </a:r>
            <a:r>
              <a:rPr lang="en-US" sz="3200" dirty="0"/>
              <a:t>“</a:t>
            </a:r>
            <a:r>
              <a:rPr lang="ru-RU" sz="3200" dirty="0"/>
              <a:t>Совершенство</a:t>
            </a:r>
            <a:r>
              <a:rPr lang="en-US" sz="3200" dirty="0"/>
              <a:t>”</a:t>
            </a:r>
            <a:endParaRPr lang="ru-RU" sz="3200" dirty="0"/>
          </a:p>
          <a:p>
            <a:pPr marL="457200" indent="-457200">
              <a:buFont typeface="Arial" panose="020B0604020202020204" pitchFamily="34" charset="0"/>
              <a:buChar char="•"/>
            </a:pPr>
            <a:r>
              <a:rPr lang="ru-RU" sz="3200" dirty="0"/>
              <a:t>Наши тренера</a:t>
            </a:r>
          </a:p>
          <a:p>
            <a:pPr marL="457200" indent="-457200">
              <a:buFont typeface="Arial" panose="020B0604020202020204" pitchFamily="34" charset="0"/>
              <a:buChar char="•"/>
            </a:pPr>
            <a:r>
              <a:rPr lang="ru-RU" sz="3200" dirty="0"/>
              <a:t>Наши выпускники</a:t>
            </a:r>
          </a:p>
          <a:p>
            <a:pPr marL="457200" indent="-457200">
              <a:buFont typeface="Arial" panose="020B0604020202020204" pitchFamily="34" charset="0"/>
              <a:buChar char="•"/>
            </a:pPr>
            <a:r>
              <a:rPr lang="ru-RU" sz="3200" dirty="0"/>
              <a:t>Прайс-лист</a:t>
            </a:r>
          </a:p>
          <a:p>
            <a:pPr marL="457200" indent="-457200">
              <a:buFont typeface="Arial" panose="020B0604020202020204" pitchFamily="34" charset="0"/>
              <a:buChar char="•"/>
            </a:pPr>
            <a:r>
              <a:rPr lang="ru-RU" sz="3200" dirty="0"/>
              <a:t>Вопросы и ответы</a:t>
            </a:r>
          </a:p>
          <a:p>
            <a:pPr marL="457200" indent="-457200">
              <a:buFont typeface="Arial" panose="020B0604020202020204" pitchFamily="34" charset="0"/>
              <a:buChar char="•"/>
            </a:pPr>
            <a:r>
              <a:rPr lang="ru-RU" sz="3200" dirty="0"/>
              <a:t>Футер контакты</a:t>
            </a:r>
            <a:endParaRPr sz="3200" dirty="0"/>
          </a:p>
        </p:txBody>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Группа 1">
            <a:extLst>
              <a:ext uri="{FF2B5EF4-FFF2-40B4-BE49-F238E27FC236}">
                <a16:creationId xmlns:a16="http://schemas.microsoft.com/office/drawing/2014/main" id="{F5FF493E-2B79-744A-B242-304FCFCBD748}"/>
              </a:ext>
            </a:extLst>
          </p:cNvPr>
          <p:cNvGrpSpPr/>
          <p:nvPr/>
        </p:nvGrpSpPr>
        <p:grpSpPr>
          <a:xfrm>
            <a:off x="2394564" y="2127689"/>
            <a:ext cx="17973719" cy="7631429"/>
            <a:chOff x="2394564" y="2127689"/>
            <a:chExt cx="17973719" cy="7631429"/>
          </a:xfrm>
        </p:grpSpPr>
        <p:sp>
          <p:nvSpPr>
            <p:cNvPr id="329" name="Check list"/>
            <p:cNvSpPr txBox="1"/>
            <p:nvPr/>
          </p:nvSpPr>
          <p:spPr>
            <a:xfrm>
              <a:off x="2394564" y="2127689"/>
              <a:ext cx="12048357" cy="121058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8000" b="0">
                  <a:solidFill>
                    <a:srgbClr val="FFFFFF"/>
                  </a:solidFill>
                  <a:latin typeface="Maven Pro Medium"/>
                  <a:ea typeface="Maven Pro Medium"/>
                  <a:cs typeface="Maven Pro Medium"/>
                  <a:sym typeface="Maven Pro Medium"/>
                </a:defRPr>
              </a:lvl1pPr>
            </a:lstStyle>
            <a:p>
              <a:r>
                <a:rPr lang="ru-RU" sz="7200" dirty="0">
                  <a:latin typeface="Maven Pro Bold"/>
                </a:rPr>
                <a:t>Политика проекта</a:t>
              </a:r>
              <a:endParaRPr sz="7200" dirty="0">
                <a:latin typeface="Maven Pro Bold"/>
              </a:endParaRPr>
            </a:p>
          </p:txBody>
        </p:sp>
        <p:sp>
          <p:nvSpPr>
            <p:cNvPr id="330" name="Фигура"/>
            <p:cNvSpPr/>
            <p:nvPr/>
          </p:nvSpPr>
          <p:spPr>
            <a:xfrm>
              <a:off x="2476368" y="3911905"/>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flip="none" rotWithShape="1">
              <a:gsLst>
                <a:gs pos="0">
                  <a:schemeClr val="accent2"/>
                </a:gs>
                <a:gs pos="100000">
                  <a:schemeClr val="accent1"/>
                </a:gs>
              </a:gsLst>
              <a:lin ang="2015830" scaled="0"/>
            </a:gra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Maven Pro Bold"/>
              </a:endParaRPr>
            </a:p>
          </p:txBody>
        </p:sp>
        <p:sp>
          <p:nvSpPr>
            <p:cNvPr id="331" name="Freeform 24"/>
            <p:cNvSpPr/>
            <p:nvPr/>
          </p:nvSpPr>
          <p:spPr>
            <a:xfrm>
              <a:off x="12632746" y="5643050"/>
              <a:ext cx="622301" cy="622301"/>
            </a:xfrm>
            <a:custGeom>
              <a:avLst/>
              <a:gdLst/>
              <a:ahLst/>
              <a:cxnLst>
                <a:cxn ang="0">
                  <a:pos x="wd2" y="hd2"/>
                </a:cxn>
                <a:cxn ang="5400000">
                  <a:pos x="wd2" y="hd2"/>
                </a:cxn>
                <a:cxn ang="10800000">
                  <a:pos x="wd2" y="hd2"/>
                </a:cxn>
                <a:cxn ang="16200000">
                  <a:pos x="wd2" y="hd2"/>
                </a:cxn>
              </a:cxnLst>
              <a:rect l="0" t="0" r="r" b="b"/>
              <a:pathLst>
                <a:path w="21600" h="21600" extrusionOk="0">
                  <a:moveTo>
                    <a:pt x="10786" y="0"/>
                  </a:moveTo>
                  <a:cubicBezTo>
                    <a:pt x="4772" y="0"/>
                    <a:pt x="0" y="4728"/>
                    <a:pt x="0" y="10688"/>
                  </a:cubicBezTo>
                  <a:cubicBezTo>
                    <a:pt x="0" y="16648"/>
                    <a:pt x="4772" y="21600"/>
                    <a:pt x="10786" y="21600"/>
                  </a:cubicBezTo>
                  <a:cubicBezTo>
                    <a:pt x="16828" y="21600"/>
                    <a:pt x="21600" y="16648"/>
                    <a:pt x="21600" y="10688"/>
                  </a:cubicBezTo>
                  <a:cubicBezTo>
                    <a:pt x="21600" y="4728"/>
                    <a:pt x="16828" y="0"/>
                    <a:pt x="10786" y="0"/>
                  </a:cubicBezTo>
                  <a:close/>
                  <a:moveTo>
                    <a:pt x="16179" y="14605"/>
                  </a:moveTo>
                  <a:lnTo>
                    <a:pt x="14739" y="16032"/>
                  </a:lnTo>
                  <a:lnTo>
                    <a:pt x="10786" y="12339"/>
                  </a:lnTo>
                  <a:lnTo>
                    <a:pt x="6861" y="16032"/>
                  </a:lnTo>
                  <a:lnTo>
                    <a:pt x="5393" y="14605"/>
                  </a:lnTo>
                  <a:lnTo>
                    <a:pt x="9346" y="10688"/>
                  </a:lnTo>
                  <a:lnTo>
                    <a:pt x="5393" y="6771"/>
                  </a:lnTo>
                  <a:lnTo>
                    <a:pt x="6861" y="5344"/>
                  </a:lnTo>
                  <a:lnTo>
                    <a:pt x="10786" y="9261"/>
                  </a:lnTo>
                  <a:lnTo>
                    <a:pt x="14739" y="5344"/>
                  </a:lnTo>
                  <a:lnTo>
                    <a:pt x="16179" y="6771"/>
                  </a:lnTo>
                  <a:lnTo>
                    <a:pt x="12254" y="10688"/>
                  </a:lnTo>
                  <a:lnTo>
                    <a:pt x="16179" y="14605"/>
                  </a:lnTo>
                  <a:close/>
                </a:path>
              </a:pathLst>
            </a:custGeom>
            <a:gradFill flip="none" rotWithShape="1">
              <a:gsLst>
                <a:gs pos="0">
                  <a:srgbClr val="D4DBE4"/>
                </a:gs>
                <a:gs pos="100000">
                  <a:srgbClr val="646979"/>
                </a:gs>
              </a:gsLst>
              <a:lin ang="3403977" scaled="0"/>
            </a:gradFill>
            <a:ln w="12700" cap="flat">
              <a:noFill/>
              <a:miter lim="400000"/>
            </a:ln>
            <a:effectLst/>
          </p:spPr>
          <p:txBody>
            <a:bodyPr wrap="square" lIns="45719" tIns="45719" rIns="45719" bIns="45719" numCol="1" anchor="ctr">
              <a:noAutofit/>
            </a:bodyPr>
            <a:lstStyle/>
            <a:p>
              <a:pPr algn="l" defTabSz="914400">
                <a:defRPr sz="1800" b="0">
                  <a:latin typeface="Roboto"/>
                  <a:ea typeface="Roboto"/>
                  <a:cs typeface="Roboto"/>
                  <a:sym typeface="Roboto"/>
                </a:defRPr>
              </a:pPr>
              <a:endParaRPr>
                <a:latin typeface="Maven Pro Bold"/>
              </a:endParaRPr>
            </a:p>
          </p:txBody>
        </p:sp>
        <p:sp>
          <p:nvSpPr>
            <p:cNvPr id="332" name="Freeform 24"/>
            <p:cNvSpPr/>
            <p:nvPr/>
          </p:nvSpPr>
          <p:spPr>
            <a:xfrm>
              <a:off x="12632746" y="8034457"/>
              <a:ext cx="622301" cy="622301"/>
            </a:xfrm>
            <a:custGeom>
              <a:avLst/>
              <a:gdLst/>
              <a:ahLst/>
              <a:cxnLst>
                <a:cxn ang="0">
                  <a:pos x="wd2" y="hd2"/>
                </a:cxn>
                <a:cxn ang="5400000">
                  <a:pos x="wd2" y="hd2"/>
                </a:cxn>
                <a:cxn ang="10800000">
                  <a:pos x="wd2" y="hd2"/>
                </a:cxn>
                <a:cxn ang="16200000">
                  <a:pos x="wd2" y="hd2"/>
                </a:cxn>
              </a:cxnLst>
              <a:rect l="0" t="0" r="r" b="b"/>
              <a:pathLst>
                <a:path w="21600" h="21600" extrusionOk="0">
                  <a:moveTo>
                    <a:pt x="10786" y="0"/>
                  </a:moveTo>
                  <a:cubicBezTo>
                    <a:pt x="4772" y="0"/>
                    <a:pt x="0" y="4728"/>
                    <a:pt x="0" y="10688"/>
                  </a:cubicBezTo>
                  <a:cubicBezTo>
                    <a:pt x="0" y="16648"/>
                    <a:pt x="4772" y="21600"/>
                    <a:pt x="10786" y="21600"/>
                  </a:cubicBezTo>
                  <a:cubicBezTo>
                    <a:pt x="16828" y="21600"/>
                    <a:pt x="21600" y="16648"/>
                    <a:pt x="21600" y="10688"/>
                  </a:cubicBezTo>
                  <a:cubicBezTo>
                    <a:pt x="21600" y="4728"/>
                    <a:pt x="16828" y="0"/>
                    <a:pt x="10786" y="0"/>
                  </a:cubicBezTo>
                  <a:close/>
                  <a:moveTo>
                    <a:pt x="16179" y="14605"/>
                  </a:moveTo>
                  <a:lnTo>
                    <a:pt x="14739" y="16032"/>
                  </a:lnTo>
                  <a:lnTo>
                    <a:pt x="10786" y="12339"/>
                  </a:lnTo>
                  <a:lnTo>
                    <a:pt x="6861" y="16032"/>
                  </a:lnTo>
                  <a:lnTo>
                    <a:pt x="5393" y="14605"/>
                  </a:lnTo>
                  <a:lnTo>
                    <a:pt x="9346" y="10688"/>
                  </a:lnTo>
                  <a:lnTo>
                    <a:pt x="5393" y="6771"/>
                  </a:lnTo>
                  <a:lnTo>
                    <a:pt x="6861" y="5344"/>
                  </a:lnTo>
                  <a:lnTo>
                    <a:pt x="10786" y="9261"/>
                  </a:lnTo>
                  <a:lnTo>
                    <a:pt x="14739" y="5344"/>
                  </a:lnTo>
                  <a:lnTo>
                    <a:pt x="16179" y="6771"/>
                  </a:lnTo>
                  <a:lnTo>
                    <a:pt x="12254" y="10688"/>
                  </a:lnTo>
                  <a:lnTo>
                    <a:pt x="16179" y="14605"/>
                  </a:lnTo>
                  <a:close/>
                </a:path>
              </a:pathLst>
            </a:custGeom>
            <a:gradFill flip="none" rotWithShape="1">
              <a:gsLst>
                <a:gs pos="0">
                  <a:srgbClr val="D4DBE4"/>
                </a:gs>
                <a:gs pos="100000">
                  <a:srgbClr val="646979"/>
                </a:gs>
              </a:gsLst>
              <a:lin ang="3403977" scaled="0"/>
            </a:gradFill>
            <a:ln w="12700" cap="flat">
              <a:noFill/>
              <a:miter lim="400000"/>
            </a:ln>
            <a:effectLst/>
          </p:spPr>
          <p:txBody>
            <a:bodyPr wrap="square" lIns="45719" tIns="45719" rIns="45719" bIns="45719" numCol="1" anchor="ctr">
              <a:noAutofit/>
            </a:bodyPr>
            <a:lstStyle/>
            <a:p>
              <a:pPr algn="l" defTabSz="914400">
                <a:defRPr sz="1800" b="0">
                  <a:latin typeface="Roboto"/>
                  <a:ea typeface="Roboto"/>
                  <a:cs typeface="Roboto"/>
                  <a:sym typeface="Roboto"/>
                </a:defRPr>
              </a:pPr>
              <a:endParaRPr>
                <a:latin typeface="Maven Pro Bold"/>
              </a:endParaRPr>
            </a:p>
          </p:txBody>
        </p:sp>
        <p:sp>
          <p:nvSpPr>
            <p:cNvPr id="334" name="Subtitle text about project"/>
            <p:cNvSpPr txBox="1"/>
            <p:nvPr/>
          </p:nvSpPr>
          <p:spPr>
            <a:xfrm>
              <a:off x="3303705" y="5634990"/>
              <a:ext cx="6879178" cy="65659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600" dirty="0">
                  <a:latin typeface="Maven Pro Bold"/>
                </a:rPr>
                <a:t>Работать во благо молодёжи</a:t>
              </a:r>
              <a:endParaRPr sz="3600" dirty="0">
                <a:latin typeface="Maven Pro Bold"/>
              </a:endParaRPr>
            </a:p>
          </p:txBody>
        </p:sp>
        <p:sp>
          <p:nvSpPr>
            <p:cNvPr id="336" name="Subtitle text about project"/>
            <p:cNvSpPr txBox="1"/>
            <p:nvPr/>
          </p:nvSpPr>
          <p:spPr>
            <a:xfrm>
              <a:off x="3303705" y="9102528"/>
              <a:ext cx="6879178" cy="65659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600" dirty="0">
                  <a:latin typeface="Maven Pro Bold"/>
                </a:rPr>
                <a:t>Казахстан был на слуху</a:t>
              </a:r>
              <a:endParaRPr sz="3600" dirty="0">
                <a:latin typeface="Maven Pro Bold"/>
              </a:endParaRPr>
            </a:p>
          </p:txBody>
        </p:sp>
        <p:sp>
          <p:nvSpPr>
            <p:cNvPr id="338" name="Subtitle text about project"/>
            <p:cNvSpPr txBox="1"/>
            <p:nvPr/>
          </p:nvSpPr>
          <p:spPr>
            <a:xfrm>
              <a:off x="13489105" y="5665767"/>
              <a:ext cx="6879178" cy="59503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200" dirty="0">
                  <a:latin typeface="Maven Pro Bold"/>
                </a:rPr>
                <a:t>Коррупция</a:t>
              </a:r>
              <a:endParaRPr sz="3200" dirty="0">
                <a:latin typeface="Maven Pro Bold"/>
              </a:endParaRPr>
            </a:p>
          </p:txBody>
        </p:sp>
        <p:sp>
          <p:nvSpPr>
            <p:cNvPr id="340" name="Subtitle text about project"/>
            <p:cNvSpPr txBox="1"/>
            <p:nvPr/>
          </p:nvSpPr>
          <p:spPr>
            <a:xfrm>
              <a:off x="13489105" y="8048090"/>
              <a:ext cx="6879178" cy="59503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200" dirty="0">
                  <a:latin typeface="Maven Pro Bold"/>
                </a:rPr>
                <a:t>Делать финансовые махинации</a:t>
              </a:r>
            </a:p>
          </p:txBody>
        </p:sp>
        <p:sp>
          <p:nvSpPr>
            <p:cNvPr id="341" name="Freeform 5"/>
            <p:cNvSpPr/>
            <p:nvPr/>
          </p:nvSpPr>
          <p:spPr>
            <a:xfrm>
              <a:off x="2447345" y="5643050"/>
              <a:ext cx="622301" cy="622301"/>
            </a:xfrm>
            <a:custGeom>
              <a:avLst/>
              <a:gdLst/>
              <a:ahLst/>
              <a:cxnLst>
                <a:cxn ang="0">
                  <a:pos x="wd2" y="hd2"/>
                </a:cxn>
                <a:cxn ang="5400000">
                  <a:pos x="wd2" y="hd2"/>
                </a:cxn>
                <a:cxn ang="10800000">
                  <a:pos x="wd2" y="hd2"/>
                </a:cxn>
                <a:cxn ang="16200000">
                  <a:pos x="wd2" y="hd2"/>
                </a:cxn>
              </a:cxnLst>
              <a:rect l="0" t="0" r="r" b="b"/>
              <a:pathLst>
                <a:path w="21600" h="21600" extrusionOk="0">
                  <a:moveTo>
                    <a:pt x="10883" y="0"/>
                  </a:moveTo>
                  <a:cubicBezTo>
                    <a:pt x="4929" y="0"/>
                    <a:pt x="0" y="4800"/>
                    <a:pt x="0" y="10800"/>
                  </a:cubicBezTo>
                  <a:cubicBezTo>
                    <a:pt x="0" y="16833"/>
                    <a:pt x="5028" y="21600"/>
                    <a:pt x="10883" y="21600"/>
                  </a:cubicBezTo>
                  <a:cubicBezTo>
                    <a:pt x="16771" y="21600"/>
                    <a:pt x="21600" y="16833"/>
                    <a:pt x="21600" y="10800"/>
                  </a:cubicBezTo>
                  <a:cubicBezTo>
                    <a:pt x="21600" y="4800"/>
                    <a:pt x="16671" y="0"/>
                    <a:pt x="10883" y="0"/>
                  </a:cubicBezTo>
                  <a:close/>
                  <a:moveTo>
                    <a:pt x="8633" y="16200"/>
                  </a:moveTo>
                  <a:lnTo>
                    <a:pt x="3275" y="10800"/>
                  </a:lnTo>
                  <a:lnTo>
                    <a:pt x="4730" y="9367"/>
                  </a:lnTo>
                  <a:lnTo>
                    <a:pt x="8633" y="13300"/>
                  </a:lnTo>
                  <a:lnTo>
                    <a:pt x="16870" y="5000"/>
                  </a:lnTo>
                  <a:lnTo>
                    <a:pt x="18325" y="6433"/>
                  </a:lnTo>
                  <a:lnTo>
                    <a:pt x="8633" y="16200"/>
                  </a:lnTo>
                  <a:close/>
                </a:path>
              </a:pathLst>
            </a:custGeom>
            <a:gradFill flip="none" rotWithShape="1">
              <a:gsLst>
                <a:gs pos="0">
                  <a:schemeClr val="accent2"/>
                </a:gs>
                <a:gs pos="100000">
                  <a:schemeClr val="accent1"/>
                </a:gs>
              </a:gsLst>
              <a:lin ang="3403977" scaled="0"/>
            </a:gradFill>
            <a:ln w="12700" cap="flat">
              <a:noFill/>
              <a:miter lim="400000"/>
            </a:ln>
            <a:effectLst/>
          </p:spPr>
          <p:txBody>
            <a:bodyPr wrap="square" lIns="45719" tIns="45719" rIns="45719" bIns="45719" numCol="1" anchor="ctr">
              <a:noAutofit/>
            </a:bodyPr>
            <a:lstStyle/>
            <a:p>
              <a:pPr algn="l" defTabSz="914400">
                <a:defRPr sz="1800" b="0">
                  <a:latin typeface="Roboto"/>
                  <a:ea typeface="Roboto"/>
                  <a:cs typeface="Roboto"/>
                  <a:sym typeface="Roboto"/>
                </a:defRPr>
              </a:pPr>
              <a:endParaRPr>
                <a:latin typeface="Maven Pro Bold"/>
              </a:endParaRPr>
            </a:p>
          </p:txBody>
        </p:sp>
        <p:sp>
          <p:nvSpPr>
            <p:cNvPr id="342" name="Freeform 5"/>
            <p:cNvSpPr/>
            <p:nvPr/>
          </p:nvSpPr>
          <p:spPr>
            <a:xfrm>
              <a:off x="2447345" y="9110589"/>
              <a:ext cx="622301" cy="622301"/>
            </a:xfrm>
            <a:custGeom>
              <a:avLst/>
              <a:gdLst/>
              <a:ahLst/>
              <a:cxnLst>
                <a:cxn ang="0">
                  <a:pos x="wd2" y="hd2"/>
                </a:cxn>
                <a:cxn ang="5400000">
                  <a:pos x="wd2" y="hd2"/>
                </a:cxn>
                <a:cxn ang="10800000">
                  <a:pos x="wd2" y="hd2"/>
                </a:cxn>
                <a:cxn ang="16200000">
                  <a:pos x="wd2" y="hd2"/>
                </a:cxn>
              </a:cxnLst>
              <a:rect l="0" t="0" r="r" b="b"/>
              <a:pathLst>
                <a:path w="21600" h="21600" extrusionOk="0">
                  <a:moveTo>
                    <a:pt x="10883" y="0"/>
                  </a:moveTo>
                  <a:cubicBezTo>
                    <a:pt x="4929" y="0"/>
                    <a:pt x="0" y="4800"/>
                    <a:pt x="0" y="10800"/>
                  </a:cubicBezTo>
                  <a:cubicBezTo>
                    <a:pt x="0" y="16833"/>
                    <a:pt x="5028" y="21600"/>
                    <a:pt x="10883" y="21600"/>
                  </a:cubicBezTo>
                  <a:cubicBezTo>
                    <a:pt x="16771" y="21600"/>
                    <a:pt x="21600" y="16833"/>
                    <a:pt x="21600" y="10800"/>
                  </a:cubicBezTo>
                  <a:cubicBezTo>
                    <a:pt x="21600" y="4800"/>
                    <a:pt x="16671" y="0"/>
                    <a:pt x="10883" y="0"/>
                  </a:cubicBezTo>
                  <a:close/>
                  <a:moveTo>
                    <a:pt x="8633" y="16200"/>
                  </a:moveTo>
                  <a:lnTo>
                    <a:pt x="3275" y="10800"/>
                  </a:lnTo>
                  <a:lnTo>
                    <a:pt x="4730" y="9367"/>
                  </a:lnTo>
                  <a:lnTo>
                    <a:pt x="8633" y="13300"/>
                  </a:lnTo>
                  <a:lnTo>
                    <a:pt x="16870" y="5000"/>
                  </a:lnTo>
                  <a:lnTo>
                    <a:pt x="18325" y="6433"/>
                  </a:lnTo>
                  <a:lnTo>
                    <a:pt x="8633" y="16200"/>
                  </a:lnTo>
                  <a:close/>
                </a:path>
              </a:pathLst>
            </a:custGeom>
            <a:gradFill flip="none" rotWithShape="1">
              <a:gsLst>
                <a:gs pos="0">
                  <a:schemeClr val="accent2"/>
                </a:gs>
                <a:gs pos="100000">
                  <a:schemeClr val="accent1"/>
                </a:gs>
              </a:gsLst>
              <a:lin ang="3403977" scaled="0"/>
            </a:gradFill>
            <a:ln w="12700" cap="flat">
              <a:noFill/>
              <a:miter lim="400000"/>
            </a:ln>
            <a:effectLst/>
          </p:spPr>
          <p:txBody>
            <a:bodyPr wrap="square" lIns="45719" tIns="45719" rIns="45719" bIns="45719" numCol="1" anchor="ctr">
              <a:noAutofit/>
            </a:bodyPr>
            <a:lstStyle/>
            <a:p>
              <a:pPr algn="l" defTabSz="914400">
                <a:defRPr sz="1800" b="0">
                  <a:latin typeface="Roboto"/>
                  <a:ea typeface="Roboto"/>
                  <a:cs typeface="Roboto"/>
                  <a:sym typeface="Roboto"/>
                </a:defRPr>
              </a:pPr>
              <a:endParaRPr>
                <a:latin typeface="Maven Pro Bold"/>
              </a:endParaRPr>
            </a:p>
          </p:txBody>
        </p:sp>
      </p:grpSp>
      <p:sp>
        <p:nvSpPr>
          <p:cNvPr id="34" name="Subtitle text about project"/>
          <p:cNvSpPr txBox="1"/>
          <p:nvPr/>
        </p:nvSpPr>
        <p:spPr>
          <a:xfrm>
            <a:off x="3301286" y="6546984"/>
            <a:ext cx="6879178" cy="121058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600" dirty="0">
                <a:latin typeface="Maven Pro Bold"/>
              </a:rPr>
              <a:t>Никакой рекламы букмекерских компаний</a:t>
            </a:r>
            <a:endParaRPr sz="3600" dirty="0">
              <a:latin typeface="Maven Pro Bold"/>
            </a:endParaRPr>
          </a:p>
        </p:txBody>
      </p:sp>
      <p:sp>
        <p:nvSpPr>
          <p:cNvPr id="35" name="Freeform 5"/>
          <p:cNvSpPr/>
          <p:nvPr/>
        </p:nvSpPr>
        <p:spPr>
          <a:xfrm>
            <a:off x="2444926" y="6832044"/>
            <a:ext cx="622301" cy="622301"/>
          </a:xfrm>
          <a:custGeom>
            <a:avLst/>
            <a:gdLst/>
            <a:ahLst/>
            <a:cxnLst>
              <a:cxn ang="0">
                <a:pos x="wd2" y="hd2"/>
              </a:cxn>
              <a:cxn ang="5400000">
                <a:pos x="wd2" y="hd2"/>
              </a:cxn>
              <a:cxn ang="10800000">
                <a:pos x="wd2" y="hd2"/>
              </a:cxn>
              <a:cxn ang="16200000">
                <a:pos x="wd2" y="hd2"/>
              </a:cxn>
            </a:cxnLst>
            <a:rect l="0" t="0" r="r" b="b"/>
            <a:pathLst>
              <a:path w="21600" h="21600" extrusionOk="0">
                <a:moveTo>
                  <a:pt x="10883" y="0"/>
                </a:moveTo>
                <a:cubicBezTo>
                  <a:pt x="4929" y="0"/>
                  <a:pt x="0" y="4800"/>
                  <a:pt x="0" y="10800"/>
                </a:cubicBezTo>
                <a:cubicBezTo>
                  <a:pt x="0" y="16833"/>
                  <a:pt x="5028" y="21600"/>
                  <a:pt x="10883" y="21600"/>
                </a:cubicBezTo>
                <a:cubicBezTo>
                  <a:pt x="16771" y="21600"/>
                  <a:pt x="21600" y="16833"/>
                  <a:pt x="21600" y="10800"/>
                </a:cubicBezTo>
                <a:cubicBezTo>
                  <a:pt x="21600" y="4800"/>
                  <a:pt x="16671" y="0"/>
                  <a:pt x="10883" y="0"/>
                </a:cubicBezTo>
                <a:close/>
                <a:moveTo>
                  <a:pt x="8633" y="16200"/>
                </a:moveTo>
                <a:lnTo>
                  <a:pt x="3275" y="10800"/>
                </a:lnTo>
                <a:lnTo>
                  <a:pt x="4730" y="9367"/>
                </a:lnTo>
                <a:lnTo>
                  <a:pt x="8633" y="13300"/>
                </a:lnTo>
                <a:lnTo>
                  <a:pt x="16870" y="5000"/>
                </a:lnTo>
                <a:lnTo>
                  <a:pt x="18325" y="6433"/>
                </a:lnTo>
                <a:lnTo>
                  <a:pt x="8633" y="16200"/>
                </a:lnTo>
                <a:close/>
              </a:path>
            </a:pathLst>
          </a:custGeom>
          <a:gradFill flip="none" rotWithShape="1">
            <a:gsLst>
              <a:gs pos="0">
                <a:schemeClr val="accent2"/>
              </a:gs>
              <a:gs pos="100000">
                <a:schemeClr val="accent1"/>
              </a:gs>
            </a:gsLst>
            <a:lin ang="3403977" scaled="0"/>
          </a:gradFill>
          <a:ln w="12700" cap="flat">
            <a:noFill/>
            <a:miter lim="400000"/>
          </a:ln>
          <a:effectLst/>
        </p:spPr>
        <p:txBody>
          <a:bodyPr wrap="square" lIns="45719" tIns="45719" rIns="45719" bIns="45719" numCol="1" anchor="ctr">
            <a:noAutofit/>
          </a:bodyPr>
          <a:lstStyle/>
          <a:p>
            <a:pPr algn="l" defTabSz="914400">
              <a:defRPr sz="1800" b="0">
                <a:latin typeface="Roboto"/>
                <a:ea typeface="Roboto"/>
                <a:cs typeface="Roboto"/>
                <a:sym typeface="Roboto"/>
              </a:defRPr>
            </a:pPr>
            <a:endParaRPr>
              <a:latin typeface="Maven Pro Bold"/>
            </a:endParaRPr>
          </a:p>
        </p:txBody>
      </p:sp>
      <p:sp>
        <p:nvSpPr>
          <p:cNvPr id="36" name="Subtitle text about project"/>
          <p:cNvSpPr txBox="1"/>
          <p:nvPr/>
        </p:nvSpPr>
        <p:spPr>
          <a:xfrm>
            <a:off x="3301286" y="8038161"/>
            <a:ext cx="6879178" cy="59503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200" dirty="0">
                <a:latin typeface="Maven Pro Bold"/>
              </a:rPr>
              <a:t>Грамотный финансовый подсчёт</a:t>
            </a:r>
            <a:endParaRPr sz="3200" dirty="0">
              <a:latin typeface="Maven Pro Bold"/>
            </a:endParaRPr>
          </a:p>
        </p:txBody>
      </p:sp>
      <p:sp>
        <p:nvSpPr>
          <p:cNvPr id="37" name="Freeform 5"/>
          <p:cNvSpPr/>
          <p:nvPr/>
        </p:nvSpPr>
        <p:spPr>
          <a:xfrm>
            <a:off x="2444926" y="8015445"/>
            <a:ext cx="622301" cy="622301"/>
          </a:xfrm>
          <a:custGeom>
            <a:avLst/>
            <a:gdLst/>
            <a:ahLst/>
            <a:cxnLst>
              <a:cxn ang="0">
                <a:pos x="wd2" y="hd2"/>
              </a:cxn>
              <a:cxn ang="5400000">
                <a:pos x="wd2" y="hd2"/>
              </a:cxn>
              <a:cxn ang="10800000">
                <a:pos x="wd2" y="hd2"/>
              </a:cxn>
              <a:cxn ang="16200000">
                <a:pos x="wd2" y="hd2"/>
              </a:cxn>
            </a:cxnLst>
            <a:rect l="0" t="0" r="r" b="b"/>
            <a:pathLst>
              <a:path w="21600" h="21600" extrusionOk="0">
                <a:moveTo>
                  <a:pt x="10883" y="0"/>
                </a:moveTo>
                <a:cubicBezTo>
                  <a:pt x="4929" y="0"/>
                  <a:pt x="0" y="4800"/>
                  <a:pt x="0" y="10800"/>
                </a:cubicBezTo>
                <a:cubicBezTo>
                  <a:pt x="0" y="16833"/>
                  <a:pt x="5028" y="21600"/>
                  <a:pt x="10883" y="21600"/>
                </a:cubicBezTo>
                <a:cubicBezTo>
                  <a:pt x="16771" y="21600"/>
                  <a:pt x="21600" y="16833"/>
                  <a:pt x="21600" y="10800"/>
                </a:cubicBezTo>
                <a:cubicBezTo>
                  <a:pt x="21600" y="4800"/>
                  <a:pt x="16671" y="0"/>
                  <a:pt x="10883" y="0"/>
                </a:cubicBezTo>
                <a:close/>
                <a:moveTo>
                  <a:pt x="8633" y="16200"/>
                </a:moveTo>
                <a:lnTo>
                  <a:pt x="3275" y="10800"/>
                </a:lnTo>
                <a:lnTo>
                  <a:pt x="4730" y="9367"/>
                </a:lnTo>
                <a:lnTo>
                  <a:pt x="8633" y="13300"/>
                </a:lnTo>
                <a:lnTo>
                  <a:pt x="16870" y="5000"/>
                </a:lnTo>
                <a:lnTo>
                  <a:pt x="18325" y="6433"/>
                </a:lnTo>
                <a:lnTo>
                  <a:pt x="8633" y="16200"/>
                </a:lnTo>
                <a:close/>
              </a:path>
            </a:pathLst>
          </a:custGeom>
          <a:gradFill flip="none" rotWithShape="1">
            <a:gsLst>
              <a:gs pos="0">
                <a:schemeClr val="accent2"/>
              </a:gs>
              <a:gs pos="100000">
                <a:schemeClr val="accent1"/>
              </a:gs>
            </a:gsLst>
            <a:lin ang="3403977" scaled="0"/>
          </a:gradFill>
          <a:ln w="12700" cap="flat">
            <a:noFill/>
            <a:miter lim="400000"/>
          </a:ln>
          <a:effectLst/>
        </p:spPr>
        <p:txBody>
          <a:bodyPr wrap="square" lIns="45719" tIns="45719" rIns="45719" bIns="45719" numCol="1" anchor="ctr">
            <a:noAutofit/>
          </a:bodyPr>
          <a:lstStyle/>
          <a:p>
            <a:pPr algn="l" defTabSz="914400">
              <a:defRPr sz="1800" b="0">
                <a:latin typeface="Roboto"/>
                <a:ea typeface="Roboto"/>
                <a:cs typeface="Roboto"/>
                <a:sym typeface="Roboto"/>
              </a:defRPr>
            </a:pPr>
            <a:endParaRPr>
              <a:latin typeface="Maven Pro Bold"/>
            </a:endParaRPr>
          </a:p>
        </p:txBody>
      </p:sp>
      <p:sp>
        <p:nvSpPr>
          <p:cNvPr id="38" name="Freeform 24"/>
          <p:cNvSpPr/>
          <p:nvPr/>
        </p:nvSpPr>
        <p:spPr>
          <a:xfrm>
            <a:off x="12632746" y="6804413"/>
            <a:ext cx="622301" cy="622301"/>
          </a:xfrm>
          <a:custGeom>
            <a:avLst/>
            <a:gdLst/>
            <a:ahLst/>
            <a:cxnLst>
              <a:cxn ang="0">
                <a:pos x="wd2" y="hd2"/>
              </a:cxn>
              <a:cxn ang="5400000">
                <a:pos x="wd2" y="hd2"/>
              </a:cxn>
              <a:cxn ang="10800000">
                <a:pos x="wd2" y="hd2"/>
              </a:cxn>
              <a:cxn ang="16200000">
                <a:pos x="wd2" y="hd2"/>
              </a:cxn>
            </a:cxnLst>
            <a:rect l="0" t="0" r="r" b="b"/>
            <a:pathLst>
              <a:path w="21600" h="21600" extrusionOk="0">
                <a:moveTo>
                  <a:pt x="10786" y="0"/>
                </a:moveTo>
                <a:cubicBezTo>
                  <a:pt x="4772" y="0"/>
                  <a:pt x="0" y="4728"/>
                  <a:pt x="0" y="10688"/>
                </a:cubicBezTo>
                <a:cubicBezTo>
                  <a:pt x="0" y="16648"/>
                  <a:pt x="4772" y="21600"/>
                  <a:pt x="10786" y="21600"/>
                </a:cubicBezTo>
                <a:cubicBezTo>
                  <a:pt x="16828" y="21600"/>
                  <a:pt x="21600" y="16648"/>
                  <a:pt x="21600" y="10688"/>
                </a:cubicBezTo>
                <a:cubicBezTo>
                  <a:pt x="21600" y="4728"/>
                  <a:pt x="16828" y="0"/>
                  <a:pt x="10786" y="0"/>
                </a:cubicBezTo>
                <a:close/>
                <a:moveTo>
                  <a:pt x="16179" y="14605"/>
                </a:moveTo>
                <a:lnTo>
                  <a:pt x="14739" y="16032"/>
                </a:lnTo>
                <a:lnTo>
                  <a:pt x="10786" y="12339"/>
                </a:lnTo>
                <a:lnTo>
                  <a:pt x="6861" y="16032"/>
                </a:lnTo>
                <a:lnTo>
                  <a:pt x="5393" y="14605"/>
                </a:lnTo>
                <a:lnTo>
                  <a:pt x="9346" y="10688"/>
                </a:lnTo>
                <a:lnTo>
                  <a:pt x="5393" y="6771"/>
                </a:lnTo>
                <a:lnTo>
                  <a:pt x="6861" y="5344"/>
                </a:lnTo>
                <a:lnTo>
                  <a:pt x="10786" y="9261"/>
                </a:lnTo>
                <a:lnTo>
                  <a:pt x="14739" y="5344"/>
                </a:lnTo>
                <a:lnTo>
                  <a:pt x="16179" y="6771"/>
                </a:lnTo>
                <a:lnTo>
                  <a:pt x="12254" y="10688"/>
                </a:lnTo>
                <a:lnTo>
                  <a:pt x="16179" y="14605"/>
                </a:lnTo>
                <a:close/>
              </a:path>
            </a:pathLst>
          </a:custGeom>
          <a:gradFill flip="none" rotWithShape="1">
            <a:gsLst>
              <a:gs pos="0">
                <a:srgbClr val="D4DBE4"/>
              </a:gs>
              <a:gs pos="100000">
                <a:srgbClr val="646979"/>
              </a:gs>
            </a:gsLst>
            <a:lin ang="3403977" scaled="0"/>
          </a:gradFill>
          <a:ln w="12700" cap="flat">
            <a:noFill/>
            <a:miter lim="400000"/>
          </a:ln>
          <a:effectLst/>
        </p:spPr>
        <p:txBody>
          <a:bodyPr wrap="square" lIns="45719" tIns="45719" rIns="45719" bIns="45719" numCol="1" anchor="ctr">
            <a:noAutofit/>
          </a:bodyPr>
          <a:lstStyle/>
          <a:p>
            <a:pPr algn="l" defTabSz="914400">
              <a:defRPr sz="1800" b="0">
                <a:latin typeface="Roboto"/>
                <a:ea typeface="Roboto"/>
                <a:cs typeface="Roboto"/>
                <a:sym typeface="Roboto"/>
              </a:defRPr>
            </a:pPr>
            <a:endParaRPr>
              <a:latin typeface="Maven Pro Bold"/>
            </a:endParaRPr>
          </a:p>
        </p:txBody>
      </p:sp>
      <p:sp>
        <p:nvSpPr>
          <p:cNvPr id="39" name="Subtitle text about project"/>
          <p:cNvSpPr txBox="1"/>
          <p:nvPr/>
        </p:nvSpPr>
        <p:spPr>
          <a:xfrm>
            <a:off x="13489105" y="6818046"/>
            <a:ext cx="6879178" cy="59503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200" dirty="0">
                <a:latin typeface="Maven Pro Bold"/>
              </a:rPr>
              <a:t>Реклама подозрительных контор</a:t>
            </a:r>
          </a:p>
        </p:txBody>
      </p:sp>
      <p:sp>
        <p:nvSpPr>
          <p:cNvPr id="40" name="Freeform 24"/>
          <p:cNvSpPr/>
          <p:nvPr/>
        </p:nvSpPr>
        <p:spPr>
          <a:xfrm>
            <a:off x="12632746" y="9264501"/>
            <a:ext cx="622301" cy="622301"/>
          </a:xfrm>
          <a:custGeom>
            <a:avLst/>
            <a:gdLst/>
            <a:ahLst/>
            <a:cxnLst>
              <a:cxn ang="0">
                <a:pos x="wd2" y="hd2"/>
              </a:cxn>
              <a:cxn ang="5400000">
                <a:pos x="wd2" y="hd2"/>
              </a:cxn>
              <a:cxn ang="10800000">
                <a:pos x="wd2" y="hd2"/>
              </a:cxn>
              <a:cxn ang="16200000">
                <a:pos x="wd2" y="hd2"/>
              </a:cxn>
            </a:cxnLst>
            <a:rect l="0" t="0" r="r" b="b"/>
            <a:pathLst>
              <a:path w="21600" h="21600" extrusionOk="0">
                <a:moveTo>
                  <a:pt x="10786" y="0"/>
                </a:moveTo>
                <a:cubicBezTo>
                  <a:pt x="4772" y="0"/>
                  <a:pt x="0" y="4728"/>
                  <a:pt x="0" y="10688"/>
                </a:cubicBezTo>
                <a:cubicBezTo>
                  <a:pt x="0" y="16648"/>
                  <a:pt x="4772" y="21600"/>
                  <a:pt x="10786" y="21600"/>
                </a:cubicBezTo>
                <a:cubicBezTo>
                  <a:pt x="16828" y="21600"/>
                  <a:pt x="21600" y="16648"/>
                  <a:pt x="21600" y="10688"/>
                </a:cubicBezTo>
                <a:cubicBezTo>
                  <a:pt x="21600" y="4728"/>
                  <a:pt x="16828" y="0"/>
                  <a:pt x="10786" y="0"/>
                </a:cubicBezTo>
                <a:close/>
                <a:moveTo>
                  <a:pt x="16179" y="14605"/>
                </a:moveTo>
                <a:lnTo>
                  <a:pt x="14739" y="16032"/>
                </a:lnTo>
                <a:lnTo>
                  <a:pt x="10786" y="12339"/>
                </a:lnTo>
                <a:lnTo>
                  <a:pt x="6861" y="16032"/>
                </a:lnTo>
                <a:lnTo>
                  <a:pt x="5393" y="14605"/>
                </a:lnTo>
                <a:lnTo>
                  <a:pt x="9346" y="10688"/>
                </a:lnTo>
                <a:lnTo>
                  <a:pt x="5393" y="6771"/>
                </a:lnTo>
                <a:lnTo>
                  <a:pt x="6861" y="5344"/>
                </a:lnTo>
                <a:lnTo>
                  <a:pt x="10786" y="9261"/>
                </a:lnTo>
                <a:lnTo>
                  <a:pt x="14739" y="5344"/>
                </a:lnTo>
                <a:lnTo>
                  <a:pt x="16179" y="6771"/>
                </a:lnTo>
                <a:lnTo>
                  <a:pt x="12254" y="10688"/>
                </a:lnTo>
                <a:lnTo>
                  <a:pt x="16179" y="14605"/>
                </a:lnTo>
                <a:close/>
              </a:path>
            </a:pathLst>
          </a:custGeom>
          <a:gradFill flip="none" rotWithShape="1">
            <a:gsLst>
              <a:gs pos="0">
                <a:srgbClr val="D4DBE4"/>
              </a:gs>
              <a:gs pos="100000">
                <a:srgbClr val="646979"/>
              </a:gs>
            </a:gsLst>
            <a:lin ang="3403977" scaled="0"/>
          </a:gradFill>
          <a:ln w="12700" cap="flat">
            <a:noFill/>
            <a:miter lim="400000"/>
          </a:ln>
          <a:effectLst/>
        </p:spPr>
        <p:txBody>
          <a:bodyPr wrap="square" lIns="45719" tIns="45719" rIns="45719" bIns="45719" numCol="1" anchor="ctr">
            <a:noAutofit/>
          </a:bodyPr>
          <a:lstStyle/>
          <a:p>
            <a:pPr algn="l" defTabSz="914400">
              <a:defRPr sz="1800" b="0">
                <a:latin typeface="Roboto"/>
                <a:ea typeface="Roboto"/>
                <a:cs typeface="Roboto"/>
                <a:sym typeface="Roboto"/>
              </a:defRPr>
            </a:pPr>
            <a:endParaRPr>
              <a:latin typeface="Maven Pro Bold"/>
            </a:endParaRPr>
          </a:p>
        </p:txBody>
      </p:sp>
      <p:sp>
        <p:nvSpPr>
          <p:cNvPr id="42" name="Subtitle text about project"/>
          <p:cNvSpPr txBox="1"/>
          <p:nvPr/>
        </p:nvSpPr>
        <p:spPr>
          <a:xfrm>
            <a:off x="13489105" y="9261083"/>
            <a:ext cx="6879178" cy="59503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200" dirty="0">
                <a:latin typeface="Maven Pro Bold"/>
              </a:rPr>
              <a:t>Безответственно работать</a:t>
            </a:r>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Рисунок 1">
            <a:extLst>
              <a:ext uri="{FF2B5EF4-FFF2-40B4-BE49-F238E27FC236}">
                <a16:creationId xmlns:a16="http://schemas.microsoft.com/office/drawing/2014/main" id="{657A1C89-0F9B-0444-894D-7820FA929730}"/>
              </a:ext>
            </a:extLst>
          </p:cNvPr>
          <p:cNvSpPr>
            <a:spLocks noGrp="1"/>
          </p:cNvSpPr>
          <p:nvPr>
            <p:ph type="pic" sz="quarter" idx="10"/>
          </p:nvPr>
        </p:nvSpPr>
        <p:spPr>
          <a:xfrm>
            <a:off x="9467559" y="-1165618"/>
            <a:ext cx="16047248" cy="16047236"/>
          </a:xfrm>
          <a:prstGeom prst="ellipse">
            <a:avLst/>
          </a:prstGeom>
        </p:spPr>
      </p:sp>
      <p:sp>
        <p:nvSpPr>
          <p:cNvPr id="696" name="Кружок"/>
          <p:cNvSpPr/>
          <p:nvPr/>
        </p:nvSpPr>
        <p:spPr>
          <a:xfrm>
            <a:off x="12115462" y="1482278"/>
            <a:ext cx="10751444" cy="10751444"/>
          </a:xfrm>
          <a:prstGeom prst="ellipse">
            <a:avLst/>
          </a:prstGeom>
          <a:solidFill>
            <a:srgbClr val="31333F"/>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3" name="Рисунок 2">
            <a:extLst>
              <a:ext uri="{FF2B5EF4-FFF2-40B4-BE49-F238E27FC236}">
                <a16:creationId xmlns:a16="http://schemas.microsoft.com/office/drawing/2014/main" id="{D85F991D-A50B-E24D-8705-D40781F5F383}"/>
              </a:ext>
            </a:extLst>
          </p:cNvPr>
          <p:cNvSpPr>
            <a:spLocks noGrp="1"/>
          </p:cNvSpPr>
          <p:nvPr>
            <p:ph type="pic" sz="quarter" idx="11"/>
          </p:nvPr>
        </p:nvSpPr>
        <p:spPr>
          <a:xfrm>
            <a:off x="13024334" y="2391154"/>
            <a:ext cx="8933698" cy="8933692"/>
          </a:xfrm>
          <a:prstGeom prst="ellipse">
            <a:avLst/>
          </a:prstGeom>
        </p:spPr>
      </p:sp>
      <p:sp>
        <p:nvSpPr>
          <p:cNvPr id="697" name="Title text slide"/>
          <p:cNvSpPr txBox="1"/>
          <p:nvPr/>
        </p:nvSpPr>
        <p:spPr>
          <a:xfrm>
            <a:off x="2369164" y="2066134"/>
            <a:ext cx="9112176" cy="13336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8000" b="0">
                <a:solidFill>
                  <a:srgbClr val="FFFFFF"/>
                </a:solidFill>
                <a:latin typeface="Maven Pro Medium"/>
                <a:ea typeface="Maven Pro Medium"/>
                <a:cs typeface="Maven Pro Medium"/>
                <a:sym typeface="Maven Pro Medium"/>
              </a:defRPr>
            </a:lvl1pPr>
          </a:lstStyle>
          <a:p>
            <a:r>
              <a:rPr lang="ru-RU" dirty="0"/>
              <a:t>Прайс-лист</a:t>
            </a:r>
            <a:endParaRPr dirty="0"/>
          </a:p>
        </p:txBody>
      </p:sp>
      <p:sp>
        <p:nvSpPr>
          <p:cNvPr id="698" name="Фигура"/>
          <p:cNvSpPr/>
          <p:nvPr/>
        </p:nvSpPr>
        <p:spPr>
          <a:xfrm>
            <a:off x="2450969" y="3911905"/>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699" name="Ut enim ad minim veniam, quis nostrud exercitation ullamco laboris nisi ut aliquip ex ea commo consequat. Duis aute irure dolor in reprehenderit in Lorem ipsum dolor sit amet, consectetur sed adipiscing elit, sed do eiusmod tempor incididunt ut labore et dolore magna aliqua. Voluptate velit esse cillum dolore eu fugiat nulla pariatur. Excepteur sint occaecat cupidatat non proident, sunt in culpa qui officia deserunt mollit anim sed id est laborum. Sed ut perspiciatis unde omnis iste natus error sit voluptatem accusantium doloremque sed laudantium, totam rem aperi, voluptatem quia voluptas sit aspernatur"/>
          <p:cNvSpPr txBox="1"/>
          <p:nvPr/>
        </p:nvSpPr>
        <p:spPr>
          <a:xfrm>
            <a:off x="2425969" y="4991100"/>
            <a:ext cx="8998565" cy="36754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r>
              <a:rPr lang="ru-RU" dirty="0"/>
              <a:t>Базовый курс </a:t>
            </a:r>
            <a:r>
              <a:rPr lang="ru-RU" b="1" u="sng" dirty="0"/>
              <a:t>бесплатный</a:t>
            </a:r>
            <a:r>
              <a:rPr lang="en-US" dirty="0"/>
              <a:t>:</a:t>
            </a:r>
            <a:r>
              <a:rPr lang="ru-RU" dirty="0"/>
              <a:t> обучение проходит в виде просмотра видеороликов по индивидуальным навыкам </a:t>
            </a:r>
          </a:p>
          <a:p>
            <a:r>
              <a:rPr lang="ru-RU" dirty="0"/>
              <a:t>Платный курс обойдется в размере </a:t>
            </a:r>
            <a:r>
              <a:rPr lang="ru-RU" b="1" u="sng" dirty="0"/>
              <a:t>300.000 тенге</a:t>
            </a:r>
            <a:r>
              <a:rPr lang="en-US" dirty="0"/>
              <a:t>:</a:t>
            </a:r>
            <a:r>
              <a:rPr lang="ru-RU" dirty="0"/>
              <a:t> помимо подготовки, наш проект будет агентом нашего футболиста и рекомендовать клубам. В случае, если футболист не попадет в клуб, будут возвращены 50% денег от стоимости курса.</a:t>
            </a:r>
            <a:endParaRPr dirty="0"/>
          </a:p>
        </p:txBody>
      </p:sp>
      <p:sp>
        <p:nvSpPr>
          <p:cNvPr id="701" name="Кружок"/>
          <p:cNvSpPr/>
          <p:nvPr/>
        </p:nvSpPr>
        <p:spPr>
          <a:xfrm>
            <a:off x="15060076" y="4426892"/>
            <a:ext cx="4862215" cy="4862216"/>
          </a:xfrm>
          <a:prstGeom prst="ellipse">
            <a:avLst/>
          </a:pr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02" name="Freeform 6"/>
          <p:cNvSpPr/>
          <p:nvPr/>
        </p:nvSpPr>
        <p:spPr>
          <a:xfrm>
            <a:off x="16825138" y="6057900"/>
            <a:ext cx="1382892" cy="12700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3950" y="21600"/>
                </a:lnTo>
                <a:lnTo>
                  <a:pt x="3950" y="8656"/>
                </a:lnTo>
                <a:lnTo>
                  <a:pt x="0" y="8656"/>
                </a:lnTo>
                <a:lnTo>
                  <a:pt x="0" y="21600"/>
                </a:lnTo>
                <a:close/>
                <a:moveTo>
                  <a:pt x="21600" y="9649"/>
                </a:moveTo>
                <a:cubicBezTo>
                  <a:pt x="21600" y="8418"/>
                  <a:pt x="20658" y="7624"/>
                  <a:pt x="19534" y="7624"/>
                </a:cubicBezTo>
                <a:lnTo>
                  <a:pt x="13337" y="7624"/>
                </a:lnTo>
                <a:lnTo>
                  <a:pt x="14460" y="2462"/>
                </a:lnTo>
                <a:lnTo>
                  <a:pt x="14460" y="2263"/>
                </a:lnTo>
                <a:cubicBezTo>
                  <a:pt x="14460" y="1826"/>
                  <a:pt x="14279" y="1429"/>
                  <a:pt x="14098" y="1032"/>
                </a:cubicBezTo>
                <a:lnTo>
                  <a:pt x="12974" y="0"/>
                </a:lnTo>
                <a:lnTo>
                  <a:pt x="6379" y="6988"/>
                </a:lnTo>
                <a:cubicBezTo>
                  <a:pt x="6016" y="7385"/>
                  <a:pt x="5835" y="8021"/>
                  <a:pt x="5835" y="8656"/>
                </a:cubicBezTo>
                <a:lnTo>
                  <a:pt x="5835" y="19337"/>
                </a:lnTo>
                <a:cubicBezTo>
                  <a:pt x="5835" y="20568"/>
                  <a:pt x="6777" y="21600"/>
                  <a:pt x="7901" y="21600"/>
                </a:cubicBezTo>
                <a:lnTo>
                  <a:pt x="16707" y="21600"/>
                </a:lnTo>
                <a:cubicBezTo>
                  <a:pt x="17468" y="21600"/>
                  <a:pt x="18230" y="21004"/>
                  <a:pt x="18411" y="20171"/>
                </a:cubicBezTo>
                <a:lnTo>
                  <a:pt x="21419" y="12547"/>
                </a:lnTo>
                <a:cubicBezTo>
                  <a:pt x="21419" y="12349"/>
                  <a:pt x="21419" y="12150"/>
                  <a:pt x="21419" y="11713"/>
                </a:cubicBezTo>
                <a:lnTo>
                  <a:pt x="21419" y="9649"/>
                </a:lnTo>
                <a:lnTo>
                  <a:pt x="21600" y="9649"/>
                </a:lnTo>
                <a:close/>
              </a:path>
            </a:pathLst>
          </a:custGeom>
          <a:solidFill>
            <a:srgbClr val="31333F"/>
          </a:solidFill>
          <a:ln w="12700">
            <a:miter lim="400000"/>
          </a:ln>
        </p:spPr>
        <p:txBody>
          <a:bodyPr lIns="45719" rIns="45719" anchor="ctr"/>
          <a:lstStyle/>
          <a:p>
            <a:pPr algn="l" defTabSz="914400">
              <a:defRPr sz="1800" b="0">
                <a:latin typeface="Roboto"/>
                <a:ea typeface="Roboto"/>
                <a:cs typeface="Roboto"/>
                <a:sym typeface="Roboto"/>
              </a:defRPr>
            </a:pPr>
            <a:endParaRPr/>
          </a:p>
        </p:txBody>
      </p:sp>
    </p:spTree>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64853"/>
        </a:solidFill>
        <a:effectLst/>
      </p:bgPr>
    </p:bg>
    <p:spTree>
      <p:nvGrpSpPr>
        <p:cNvPr id="1" name=""/>
        <p:cNvGrpSpPr/>
        <p:nvPr/>
      </p:nvGrpSpPr>
      <p:grpSpPr>
        <a:xfrm>
          <a:off x="0" y="0"/>
          <a:ext cx="0" cy="0"/>
          <a:chOff x="0" y="0"/>
          <a:chExt cx="0" cy="0"/>
        </a:xfrm>
      </p:grpSpPr>
      <p:sp>
        <p:nvSpPr>
          <p:cNvPr id="81" name="Numbered List"/>
          <p:cNvSpPr txBox="1"/>
          <p:nvPr/>
        </p:nvSpPr>
        <p:spPr>
          <a:xfrm>
            <a:off x="7635912" y="2173856"/>
            <a:ext cx="9112176" cy="11182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8000" b="0">
                <a:solidFill>
                  <a:srgbClr val="FFFFFF"/>
                </a:solidFill>
                <a:latin typeface="Maven Pro Medium"/>
                <a:ea typeface="Maven Pro Medium"/>
                <a:cs typeface="Maven Pro Medium"/>
                <a:sym typeface="Maven Pro Medium"/>
              </a:defRPr>
            </a:lvl1pPr>
          </a:lstStyle>
          <a:p>
            <a:r>
              <a:rPr lang="ru-RU" sz="6600" dirty="0">
                <a:latin typeface="Maven Pro Bold"/>
              </a:rPr>
              <a:t>Акцент на тренировках</a:t>
            </a:r>
            <a:endParaRPr sz="6600" dirty="0">
              <a:latin typeface="Maven Pro Bold"/>
            </a:endParaRPr>
          </a:p>
        </p:txBody>
      </p:sp>
      <p:sp>
        <p:nvSpPr>
          <p:cNvPr id="82" name="Фигура"/>
          <p:cNvSpPr/>
          <p:nvPr/>
        </p:nvSpPr>
        <p:spPr>
          <a:xfrm>
            <a:off x="11403541" y="3835705"/>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aven Pro Bold"/>
            </a:endParaRPr>
          </a:p>
        </p:txBody>
      </p:sp>
      <p:sp>
        <p:nvSpPr>
          <p:cNvPr id="83" name="Кружок"/>
          <p:cNvSpPr/>
          <p:nvPr/>
        </p:nvSpPr>
        <p:spPr>
          <a:xfrm>
            <a:off x="2573616" y="4886424"/>
            <a:ext cx="2978399" cy="2978399"/>
          </a:xfrm>
          <a:prstGeom prst="ellipse">
            <a:avLst/>
          </a:prstGeom>
          <a:solidFill>
            <a:srgbClr val="31333F"/>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aven Pro Bold"/>
            </a:endParaRPr>
          </a:p>
        </p:txBody>
      </p:sp>
      <p:sp>
        <p:nvSpPr>
          <p:cNvPr id="84" name="01"/>
          <p:cNvSpPr txBox="1"/>
          <p:nvPr/>
        </p:nvSpPr>
        <p:spPr>
          <a:xfrm>
            <a:off x="2356464" y="4425852"/>
            <a:ext cx="2167657" cy="13336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8000" b="0">
                <a:solidFill>
                  <a:srgbClr val="FFFFFF"/>
                </a:solidFill>
                <a:latin typeface="Maven Pro Medium"/>
                <a:ea typeface="Maven Pro Medium"/>
                <a:cs typeface="Maven Pro Medium"/>
                <a:sym typeface="Maven Pro Medium"/>
              </a:defRPr>
            </a:lvl1pPr>
          </a:lstStyle>
          <a:p>
            <a:r>
              <a:rPr dirty="0">
                <a:latin typeface="Maven Pro Bold"/>
              </a:rPr>
              <a:t>01</a:t>
            </a:r>
          </a:p>
        </p:txBody>
      </p:sp>
      <p:sp>
        <p:nvSpPr>
          <p:cNvPr id="85" name="Lorem ipsum dolor sit amet, consectetur adipiscing elit, sed do eiusmod tempor incididunt ut labore et quis nostrud exercitation ullamco laboris nisi ut"/>
          <p:cNvSpPr txBox="1"/>
          <p:nvPr/>
        </p:nvSpPr>
        <p:spPr>
          <a:xfrm>
            <a:off x="3518169" y="5549900"/>
            <a:ext cx="8129806" cy="15429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r>
              <a:rPr lang="ru-RU" dirty="0">
                <a:latin typeface="Maven Pro Bold"/>
              </a:rPr>
              <a:t>Для нападающих</a:t>
            </a:r>
            <a:r>
              <a:rPr lang="en-US" dirty="0">
                <a:latin typeface="Maven Pro Bold"/>
              </a:rPr>
              <a:t>:</a:t>
            </a:r>
            <a:r>
              <a:rPr lang="ru-RU" dirty="0">
                <a:latin typeface="Maven Pro Bold"/>
              </a:rPr>
              <a:t> Штрафные удары, дриблинг, скорость, дальние удары, ловкость и баланс, выбор позиции, игра головой, пасы</a:t>
            </a:r>
          </a:p>
        </p:txBody>
      </p:sp>
      <p:sp>
        <p:nvSpPr>
          <p:cNvPr id="86" name="Кружок"/>
          <p:cNvSpPr/>
          <p:nvPr/>
        </p:nvSpPr>
        <p:spPr>
          <a:xfrm>
            <a:off x="2573616" y="8975824"/>
            <a:ext cx="2978399" cy="2978399"/>
          </a:xfrm>
          <a:prstGeom prst="ellipse">
            <a:avLst/>
          </a:prstGeom>
          <a:solidFill>
            <a:srgbClr val="31333F"/>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aven Pro Bold"/>
            </a:endParaRPr>
          </a:p>
        </p:txBody>
      </p:sp>
      <p:sp>
        <p:nvSpPr>
          <p:cNvPr id="87" name="02"/>
          <p:cNvSpPr txBox="1"/>
          <p:nvPr/>
        </p:nvSpPr>
        <p:spPr>
          <a:xfrm>
            <a:off x="2356464" y="8515252"/>
            <a:ext cx="2167657" cy="13336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8000" b="0">
                <a:solidFill>
                  <a:srgbClr val="FFFFFF"/>
                </a:solidFill>
                <a:latin typeface="Maven Pro Medium"/>
                <a:ea typeface="Maven Pro Medium"/>
                <a:cs typeface="Maven Pro Medium"/>
                <a:sym typeface="Maven Pro Medium"/>
              </a:defRPr>
            </a:lvl1pPr>
          </a:lstStyle>
          <a:p>
            <a:r>
              <a:rPr>
                <a:latin typeface="Maven Pro Bold"/>
              </a:rPr>
              <a:t>02</a:t>
            </a:r>
          </a:p>
        </p:txBody>
      </p:sp>
      <p:sp>
        <p:nvSpPr>
          <p:cNvPr id="88" name="Lorem ipsum dolor sit amet, consectetur adipiscing elit, sed do eiusmod tempor incididunt ut labore et quis nostrud exercitation ullamco laboris nisi ut"/>
          <p:cNvSpPr txBox="1"/>
          <p:nvPr/>
        </p:nvSpPr>
        <p:spPr>
          <a:xfrm>
            <a:off x="3518169" y="9639300"/>
            <a:ext cx="8129806" cy="15429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r>
              <a:rPr lang="ru-RU" dirty="0">
                <a:latin typeface="Maven Pro Bold"/>
              </a:rPr>
              <a:t>Для полузащитников</a:t>
            </a:r>
            <a:r>
              <a:rPr lang="en-US" dirty="0">
                <a:latin typeface="Maven Pro Bold"/>
              </a:rPr>
              <a:t>:</a:t>
            </a:r>
            <a:r>
              <a:rPr lang="ru-RU" dirty="0">
                <a:latin typeface="Maven Pro Bold"/>
              </a:rPr>
              <a:t> Прием мяча, дриблинг, видение поля, пасы, ловкость и баланс, дальние удары, защита, скорость</a:t>
            </a:r>
            <a:endParaRPr dirty="0">
              <a:latin typeface="Maven Pro Bold"/>
            </a:endParaRPr>
          </a:p>
        </p:txBody>
      </p:sp>
      <p:sp>
        <p:nvSpPr>
          <p:cNvPr id="89" name="Кружок"/>
          <p:cNvSpPr/>
          <p:nvPr/>
        </p:nvSpPr>
        <p:spPr>
          <a:xfrm>
            <a:off x="13114616" y="4886424"/>
            <a:ext cx="2978399" cy="2978399"/>
          </a:xfrm>
          <a:prstGeom prst="ellipse">
            <a:avLst/>
          </a:prstGeom>
          <a:solidFill>
            <a:srgbClr val="31333F"/>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aven Pro Bold"/>
            </a:endParaRPr>
          </a:p>
        </p:txBody>
      </p:sp>
      <p:sp>
        <p:nvSpPr>
          <p:cNvPr id="90" name="03"/>
          <p:cNvSpPr txBox="1"/>
          <p:nvPr/>
        </p:nvSpPr>
        <p:spPr>
          <a:xfrm>
            <a:off x="12897464" y="4425852"/>
            <a:ext cx="2167657" cy="13336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8000" b="0">
                <a:solidFill>
                  <a:srgbClr val="FFFFFF"/>
                </a:solidFill>
                <a:latin typeface="Maven Pro Medium"/>
                <a:ea typeface="Maven Pro Medium"/>
                <a:cs typeface="Maven Pro Medium"/>
                <a:sym typeface="Maven Pro Medium"/>
              </a:defRPr>
            </a:lvl1pPr>
          </a:lstStyle>
          <a:p>
            <a:r>
              <a:rPr>
                <a:latin typeface="Maven Pro Bold"/>
              </a:rPr>
              <a:t>03</a:t>
            </a:r>
          </a:p>
        </p:txBody>
      </p:sp>
      <p:sp>
        <p:nvSpPr>
          <p:cNvPr id="91" name="Lorem ipsum dolor sit amet, consectetur adipiscing elit, sed do eiusmod tempor incididunt ut labore et quis nostrud exercitation ullamco laboris nisi ut"/>
          <p:cNvSpPr txBox="1"/>
          <p:nvPr/>
        </p:nvSpPr>
        <p:spPr>
          <a:xfrm>
            <a:off x="14059169" y="5549900"/>
            <a:ext cx="8129806" cy="15429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r>
              <a:rPr lang="ru-RU" dirty="0">
                <a:latin typeface="Maven Pro Bold"/>
              </a:rPr>
              <a:t>Для защитников</a:t>
            </a:r>
            <a:r>
              <a:rPr lang="en-US" dirty="0">
                <a:latin typeface="Maven Pro Bold"/>
              </a:rPr>
              <a:t>:</a:t>
            </a:r>
            <a:r>
              <a:rPr lang="ru-RU" dirty="0">
                <a:latin typeface="Maven Pro Bold"/>
              </a:rPr>
              <a:t> Выбор позиции, защита, скорость, игра головой, понимание игры, подробное изучение офсайда, пасы, ловкость и баланс </a:t>
            </a:r>
            <a:endParaRPr dirty="0">
              <a:latin typeface="Maven Pro Bold"/>
            </a:endParaRPr>
          </a:p>
        </p:txBody>
      </p:sp>
      <p:sp>
        <p:nvSpPr>
          <p:cNvPr id="92" name="Кружок"/>
          <p:cNvSpPr/>
          <p:nvPr/>
        </p:nvSpPr>
        <p:spPr>
          <a:xfrm>
            <a:off x="13114616" y="8975824"/>
            <a:ext cx="2978399" cy="2978399"/>
          </a:xfrm>
          <a:prstGeom prst="ellipse">
            <a:avLst/>
          </a:prstGeom>
          <a:solidFill>
            <a:srgbClr val="31333F"/>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aven Pro Bold"/>
            </a:endParaRPr>
          </a:p>
        </p:txBody>
      </p:sp>
      <p:sp>
        <p:nvSpPr>
          <p:cNvPr id="93" name="04"/>
          <p:cNvSpPr txBox="1"/>
          <p:nvPr/>
        </p:nvSpPr>
        <p:spPr>
          <a:xfrm>
            <a:off x="12897464" y="8515252"/>
            <a:ext cx="2167657" cy="13336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8000" b="0">
                <a:solidFill>
                  <a:srgbClr val="FFFFFF"/>
                </a:solidFill>
                <a:latin typeface="Maven Pro Medium"/>
                <a:ea typeface="Maven Pro Medium"/>
                <a:cs typeface="Maven Pro Medium"/>
                <a:sym typeface="Maven Pro Medium"/>
              </a:defRPr>
            </a:lvl1pPr>
          </a:lstStyle>
          <a:p>
            <a:r>
              <a:rPr>
                <a:latin typeface="Maven Pro Bold"/>
              </a:rPr>
              <a:t>04</a:t>
            </a:r>
          </a:p>
        </p:txBody>
      </p:sp>
      <p:sp>
        <p:nvSpPr>
          <p:cNvPr id="94" name="Lorem ipsum dolor sit amet, consectetur adipiscing elit, sed do eiusmod tempor incididunt ut labore et quis nostrud exercitation ullamco laboris nisi ut"/>
          <p:cNvSpPr txBox="1"/>
          <p:nvPr/>
        </p:nvSpPr>
        <p:spPr>
          <a:xfrm>
            <a:off x="14059169" y="9639300"/>
            <a:ext cx="8129806" cy="15429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r>
              <a:rPr lang="ru-RU" dirty="0">
                <a:latin typeface="Maven Pro Bold"/>
              </a:rPr>
              <a:t>Для вратарей</a:t>
            </a:r>
            <a:r>
              <a:rPr lang="en-US" dirty="0">
                <a:latin typeface="Maven Pro Bold"/>
              </a:rPr>
              <a:t>: </a:t>
            </a:r>
            <a:r>
              <a:rPr lang="ru-RU" dirty="0">
                <a:latin typeface="Maven Pro Bold"/>
              </a:rPr>
              <a:t>Игра на выходе, отдельная тренировка вратарей, вынос мяча, подсказка голосом, рефлексы и ловкость </a:t>
            </a:r>
            <a:endParaRPr dirty="0">
              <a:latin typeface="Maven Pro Bold"/>
            </a:endParaRPr>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77FCAB9F-AB3D-4412-8973-F029593C296C}"/>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455" r="1455"/>
          <a:stretch>
            <a:fillRect/>
          </a:stretch>
        </p:blipFill>
        <p:spPr>
          <a:xfrm>
            <a:off x="2446338" y="2438400"/>
            <a:ext cx="8582025" cy="8839200"/>
          </a:xfrm>
          <a:prstGeom prst="roundRect">
            <a:avLst>
              <a:gd name="adj" fmla="val 2463"/>
            </a:avLst>
          </a:prstGeom>
        </p:spPr>
      </p:pic>
      <p:grpSp>
        <p:nvGrpSpPr>
          <p:cNvPr id="162" name="Группа"/>
          <p:cNvGrpSpPr/>
          <p:nvPr/>
        </p:nvGrpSpPr>
        <p:grpSpPr>
          <a:xfrm>
            <a:off x="11848683" y="6444354"/>
            <a:ext cx="10088979" cy="4073526"/>
            <a:chOff x="0" y="0"/>
            <a:chExt cx="10088978" cy="4073525"/>
          </a:xfrm>
        </p:grpSpPr>
        <p:sp>
          <p:nvSpPr>
            <p:cNvPr id="160" name="Закругленный прямоугольник"/>
            <p:cNvSpPr/>
            <p:nvPr/>
          </p:nvSpPr>
          <p:spPr>
            <a:xfrm>
              <a:off x="1045765" y="0"/>
              <a:ext cx="9043213" cy="4073525"/>
            </a:xfrm>
            <a:prstGeom prst="roundRect">
              <a:avLst>
                <a:gd name="adj" fmla="val 5346"/>
              </a:avLst>
            </a:prstGeom>
            <a:solidFill>
              <a:srgbClr val="464853"/>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61" name="Треугольник"/>
            <p:cNvSpPr/>
            <p:nvPr/>
          </p:nvSpPr>
          <p:spPr>
            <a:xfrm rot="10800000">
              <a:off x="0" y="0"/>
              <a:ext cx="1270000" cy="1270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464853"/>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sp>
        <p:nvSpPr>
          <p:cNvPr id="163" name="Alexander…"/>
          <p:cNvSpPr txBox="1"/>
          <p:nvPr/>
        </p:nvSpPr>
        <p:spPr>
          <a:xfrm>
            <a:off x="12910164" y="2777332"/>
            <a:ext cx="9112176" cy="13336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8000" b="0">
                <a:solidFill>
                  <a:srgbClr val="FFFFFF"/>
                </a:solidFill>
                <a:latin typeface="Maven Pro Medium"/>
                <a:ea typeface="Maven Pro Medium"/>
                <a:cs typeface="Maven Pro Medium"/>
                <a:sym typeface="Maven Pro Medium"/>
              </a:defRPr>
            </a:pPr>
            <a:r>
              <a:rPr lang="ru-RU" dirty="0"/>
              <a:t>Калтаев Думан</a:t>
            </a:r>
            <a:endParaRPr dirty="0"/>
          </a:p>
        </p:txBody>
      </p:sp>
      <p:sp>
        <p:nvSpPr>
          <p:cNvPr id="164" name="Фигура"/>
          <p:cNvSpPr/>
          <p:nvPr/>
        </p:nvSpPr>
        <p:spPr>
          <a:xfrm>
            <a:off x="12991969" y="4492717"/>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65" name="Ut enim ad minim veniam, quis nostrud exercitaton ullamco laboris nisi ut aliquip ex ea commo conset. Duis aute irure dolor in reprehenderit in Lorem ips dolor sit amet, consectetur sed adipiscing elit, sed do eiusmod tempor incididunt ut labore et dolore"/>
          <p:cNvSpPr txBox="1"/>
          <p:nvPr/>
        </p:nvSpPr>
        <p:spPr>
          <a:xfrm>
            <a:off x="13462151" y="7129836"/>
            <a:ext cx="8032770" cy="223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r>
              <a:rPr lang="ru-RU" dirty="0"/>
              <a:t>Мы хотим полностью изменить футбол в Казахстане, и с помощью нашего проекта выйти на новый уровень</a:t>
            </a:r>
          </a:p>
          <a:p>
            <a:endParaRPr lang="ru-RU" dirty="0"/>
          </a:p>
        </p:txBody>
      </p:sp>
      <p:sp>
        <p:nvSpPr>
          <p:cNvPr id="167" name="DIRECTOR"/>
          <p:cNvSpPr txBox="1"/>
          <p:nvPr/>
        </p:nvSpPr>
        <p:spPr>
          <a:xfrm>
            <a:off x="12992562" y="5199115"/>
            <a:ext cx="3834098"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2600" b="0" cap="all">
                <a:solidFill>
                  <a:srgbClr val="646879"/>
                </a:solidFill>
                <a:latin typeface="Maven Pro Medium"/>
                <a:ea typeface="Maven Pro Medium"/>
                <a:cs typeface="Maven Pro Medium"/>
                <a:sym typeface="Maven Pro Medium"/>
              </a:defRPr>
            </a:lvl1pPr>
          </a:lstStyle>
          <a:p>
            <a:r>
              <a:rPr lang="ru-RU" sz="2400" dirty="0"/>
              <a:t>В прошлом футболист</a:t>
            </a:r>
            <a:endParaRPr sz="24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77FCAB9F-AB3D-4412-8973-F029593C296C}"/>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p:blipFill>
        <p:spPr>
          <a:xfrm>
            <a:off x="14451579" y="2445443"/>
            <a:ext cx="6629400" cy="8839200"/>
          </a:xfrm>
          <a:prstGeom prst="roundRect">
            <a:avLst>
              <a:gd name="adj" fmla="val 2463"/>
            </a:avLst>
          </a:prstGeom>
        </p:spPr>
      </p:pic>
      <p:grpSp>
        <p:nvGrpSpPr>
          <p:cNvPr id="162" name="Группа"/>
          <p:cNvGrpSpPr/>
          <p:nvPr/>
        </p:nvGrpSpPr>
        <p:grpSpPr>
          <a:xfrm rot="10800000">
            <a:off x="2103021" y="5859836"/>
            <a:ext cx="10088979" cy="4073526"/>
            <a:chOff x="0" y="0"/>
            <a:chExt cx="10088978" cy="4073525"/>
          </a:xfrm>
        </p:grpSpPr>
        <p:sp>
          <p:nvSpPr>
            <p:cNvPr id="160" name="Закругленный прямоугольник"/>
            <p:cNvSpPr/>
            <p:nvPr/>
          </p:nvSpPr>
          <p:spPr>
            <a:xfrm>
              <a:off x="1045765" y="0"/>
              <a:ext cx="9043213" cy="4073525"/>
            </a:xfrm>
            <a:prstGeom prst="roundRect">
              <a:avLst>
                <a:gd name="adj" fmla="val 5346"/>
              </a:avLst>
            </a:prstGeom>
            <a:solidFill>
              <a:srgbClr val="464853"/>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61" name="Треугольник"/>
            <p:cNvSpPr/>
            <p:nvPr/>
          </p:nvSpPr>
          <p:spPr>
            <a:xfrm rot="10800000">
              <a:off x="0" y="0"/>
              <a:ext cx="1270000" cy="1270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464853"/>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sp>
        <p:nvSpPr>
          <p:cNvPr id="163" name="Alexander…"/>
          <p:cNvSpPr txBox="1"/>
          <p:nvPr/>
        </p:nvSpPr>
        <p:spPr>
          <a:xfrm>
            <a:off x="3079824" y="2777332"/>
            <a:ext cx="9112176" cy="13336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8000" b="0">
                <a:solidFill>
                  <a:srgbClr val="FFFFFF"/>
                </a:solidFill>
                <a:latin typeface="Maven Pro Medium"/>
                <a:ea typeface="Maven Pro Medium"/>
                <a:cs typeface="Maven Pro Medium"/>
                <a:sym typeface="Maven Pro Medium"/>
              </a:defRPr>
            </a:pPr>
            <a:r>
              <a:rPr lang="ru-RU" dirty="0"/>
              <a:t>Ильев Иван</a:t>
            </a:r>
            <a:endParaRPr dirty="0"/>
          </a:p>
        </p:txBody>
      </p:sp>
      <p:sp>
        <p:nvSpPr>
          <p:cNvPr id="164" name="Фигура"/>
          <p:cNvSpPr/>
          <p:nvPr/>
        </p:nvSpPr>
        <p:spPr>
          <a:xfrm>
            <a:off x="3079824" y="4226696"/>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65" name="Ut enim ad minim veniam, quis nostrud exercitaton ullamco laboris nisi ut aliquip ex ea commo conset. Duis aute irure dolor in reprehenderit in Lorem ips dolor sit amet, consectetur sed adipiscing elit, sed do eiusmod tempor incididunt ut labore et dolore"/>
          <p:cNvSpPr txBox="1"/>
          <p:nvPr/>
        </p:nvSpPr>
        <p:spPr>
          <a:xfrm>
            <a:off x="2604665" y="6545318"/>
            <a:ext cx="8032770" cy="17549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r>
              <a:rPr lang="ru-RU" dirty="0"/>
              <a:t>С нашими знаниями и с вашей поддержкой, мы сделаем футбол намного лучше, чем сейчас </a:t>
            </a:r>
          </a:p>
          <a:p>
            <a:endParaRPr lang="ru-RU" dirty="0"/>
          </a:p>
        </p:txBody>
      </p:sp>
      <p:sp>
        <p:nvSpPr>
          <p:cNvPr id="167" name="DIRECTOR"/>
          <p:cNvSpPr txBox="1"/>
          <p:nvPr/>
        </p:nvSpPr>
        <p:spPr>
          <a:xfrm>
            <a:off x="3079824" y="4970149"/>
            <a:ext cx="3834098" cy="5027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2600" b="0" cap="all">
                <a:solidFill>
                  <a:srgbClr val="646879"/>
                </a:solidFill>
                <a:latin typeface="Maven Pro Medium"/>
                <a:ea typeface="Maven Pro Medium"/>
                <a:cs typeface="Maven Pro Medium"/>
                <a:sym typeface="Maven Pro Medium"/>
              </a:defRPr>
            </a:lvl1pPr>
          </a:lstStyle>
          <a:p>
            <a:r>
              <a:rPr lang="ru-RU" dirty="0"/>
              <a:t>В прошлом футболист</a:t>
            </a:r>
          </a:p>
        </p:txBody>
      </p:sp>
    </p:spTree>
    <p:extLst>
      <p:ext uri="{BB962C8B-B14F-4D97-AF65-F5344CB8AC3E}">
        <p14:creationId xmlns:p14="http://schemas.microsoft.com/office/powerpoint/2010/main" val="33366800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64853"/>
        </a:solidFill>
        <a:effectLst/>
      </p:bgPr>
    </p:bg>
    <p:spTree>
      <p:nvGrpSpPr>
        <p:cNvPr id="1" name=""/>
        <p:cNvGrpSpPr/>
        <p:nvPr/>
      </p:nvGrpSpPr>
      <p:grpSpPr>
        <a:xfrm>
          <a:off x="0" y="0"/>
          <a:ext cx="0" cy="0"/>
          <a:chOff x="0" y="0"/>
          <a:chExt cx="0" cy="0"/>
        </a:xfrm>
      </p:grpSpPr>
      <p:grpSp>
        <p:nvGrpSpPr>
          <p:cNvPr id="741" name="Группа"/>
          <p:cNvGrpSpPr/>
          <p:nvPr/>
        </p:nvGrpSpPr>
        <p:grpSpPr>
          <a:xfrm>
            <a:off x="6351041" y="1017041"/>
            <a:ext cx="11681919" cy="11681919"/>
            <a:chOff x="0" y="0"/>
            <a:chExt cx="11681917" cy="11681917"/>
          </a:xfrm>
        </p:grpSpPr>
        <p:sp>
          <p:nvSpPr>
            <p:cNvPr id="733" name="Кружок"/>
            <p:cNvSpPr/>
            <p:nvPr/>
          </p:nvSpPr>
          <p:spPr>
            <a:xfrm>
              <a:off x="0" y="0"/>
              <a:ext cx="11681917" cy="11681917"/>
            </a:xfrm>
            <a:prstGeom prst="ellipse">
              <a:avLst/>
            </a:prstGeom>
            <a:gradFill flip="none" rotWithShape="1">
              <a:gsLst>
                <a:gs pos="0">
                  <a:schemeClr val="accent2"/>
                </a:gs>
                <a:gs pos="100000">
                  <a:schemeClr val="accent1"/>
                </a:gs>
              </a:gsLst>
              <a:lin ang="3403977" scaled="0"/>
            </a:gra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734" name="Thank you!"/>
            <p:cNvSpPr txBox="1"/>
            <p:nvPr/>
          </p:nvSpPr>
          <p:spPr>
            <a:xfrm>
              <a:off x="1066417" y="3173278"/>
              <a:ext cx="9549087" cy="194925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12000" b="0">
                  <a:solidFill>
                    <a:srgbClr val="31333F"/>
                  </a:solidFill>
                  <a:latin typeface="Maven Pro Bold"/>
                  <a:ea typeface="Maven Pro Bold"/>
                  <a:cs typeface="Maven Pro Bold"/>
                  <a:sym typeface="Maven Pro Bold"/>
                </a:defRPr>
              </a:lvl1pPr>
            </a:lstStyle>
            <a:p>
              <a:r>
                <a:rPr lang="ru-RU" dirty="0"/>
                <a:t>Всем спасибо</a:t>
              </a:r>
              <a:r>
                <a:rPr dirty="0"/>
                <a:t>!</a:t>
              </a:r>
            </a:p>
          </p:txBody>
        </p:sp>
        <p:sp>
          <p:nvSpPr>
            <p:cNvPr id="735" name="More Professional PowerPoint, Keynote, Google Slides Templates - HiSlide.io"/>
            <p:cNvSpPr txBox="1"/>
            <p:nvPr/>
          </p:nvSpPr>
          <p:spPr>
            <a:xfrm>
              <a:off x="2392089" y="5348515"/>
              <a:ext cx="6897738" cy="139525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p>
              <a:pPr>
                <a:defRPr sz="2000" b="0">
                  <a:solidFill>
                    <a:srgbClr val="464853"/>
                  </a:solidFill>
                  <a:latin typeface="OpenSans-Regular"/>
                  <a:ea typeface="OpenSans-Regular"/>
                  <a:cs typeface="OpenSans-Regular"/>
                  <a:sym typeface="OpenSans-Regular"/>
                </a:defRPr>
              </a:pPr>
              <a:r>
                <a:rPr lang="ru-RU" sz="2800" u="sng" dirty="0">
                  <a:latin typeface="Montserrat Light" panose="00000400000000000000" pitchFamily="2" charset="-52"/>
                  <a:hlinkClick r:id="rId2"/>
                </a:rPr>
                <a:t>За то, что уделили немного времени, надеемся что наш проект заинтересовал вас.</a:t>
              </a:r>
            </a:p>
          </p:txBody>
        </p:sp>
      </p:grpSp>
      <p:sp>
        <p:nvSpPr>
          <p:cNvPr id="744" name="Кружок"/>
          <p:cNvSpPr/>
          <p:nvPr/>
        </p:nvSpPr>
        <p:spPr>
          <a:xfrm>
            <a:off x="17276709" y="10906167"/>
            <a:ext cx="1031834" cy="1031834"/>
          </a:xfrm>
          <a:prstGeom prst="ellipse">
            <a:avLst/>
          </a:prstGeom>
          <a:solidFill>
            <a:srgbClr val="464853"/>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itle text slide"/>
          <p:cNvSpPr txBox="1"/>
          <p:nvPr/>
        </p:nvSpPr>
        <p:spPr>
          <a:xfrm>
            <a:off x="2394564" y="2220022"/>
            <a:ext cx="9112176" cy="10259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8000" b="0">
                <a:solidFill>
                  <a:srgbClr val="FFFFFF"/>
                </a:solidFill>
                <a:latin typeface="Maven Pro Medium"/>
                <a:ea typeface="Maven Pro Medium"/>
                <a:cs typeface="Maven Pro Medium"/>
                <a:sym typeface="Maven Pro Medium"/>
              </a:defRPr>
            </a:lvl1pPr>
          </a:lstStyle>
          <a:p>
            <a:r>
              <a:rPr lang="ru-RU" sz="6000" dirty="0">
                <a:latin typeface="Maven Pro Bold"/>
              </a:rPr>
              <a:t>Кто мы?</a:t>
            </a:r>
            <a:endParaRPr sz="6000" dirty="0">
              <a:latin typeface="Maven Pro Bold"/>
            </a:endParaRPr>
          </a:p>
        </p:txBody>
      </p:sp>
      <p:sp>
        <p:nvSpPr>
          <p:cNvPr id="46" name="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p:cNvSpPr txBox="1"/>
          <p:nvPr/>
        </p:nvSpPr>
        <p:spPr>
          <a:xfrm>
            <a:off x="2451369" y="5003800"/>
            <a:ext cx="19227669" cy="27597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p>
            <a:pPr algn="l">
              <a:lnSpc>
                <a:spcPct val="120000"/>
              </a:lnSpc>
              <a:spcBef>
                <a:spcPts val="2000"/>
              </a:spcBef>
              <a:defRPr sz="2600" b="0">
                <a:solidFill>
                  <a:srgbClr val="D2DBE4"/>
                </a:solidFill>
                <a:latin typeface="Open Sans"/>
                <a:ea typeface="Open Sans"/>
                <a:cs typeface="Open Sans"/>
                <a:sym typeface="Open Sans"/>
              </a:defRPr>
            </a:pPr>
            <a:r>
              <a:rPr lang="ru-RU" dirty="0">
                <a:latin typeface="Maven Pro Bold"/>
              </a:rPr>
              <a:t>Мы истинные болельщики казахстанского футбола. Не секрет</a:t>
            </a:r>
            <a:r>
              <a:rPr lang="en-US" dirty="0">
                <a:latin typeface="Maven Pro Bold"/>
              </a:rPr>
              <a:t>, </a:t>
            </a:r>
            <a:r>
              <a:rPr lang="ru-RU" dirty="0">
                <a:latin typeface="Maven Pro Bold"/>
              </a:rPr>
              <a:t>что наш футбол на плохом уровне. К казахстанскому футболу никто не относится серьезно</a:t>
            </a:r>
            <a:r>
              <a:rPr lang="en-US" dirty="0">
                <a:latin typeface="Maven Pro Bold"/>
              </a:rPr>
              <a:t>, </a:t>
            </a:r>
            <a:r>
              <a:rPr lang="ru-RU" dirty="0">
                <a:latin typeface="Maven Pro Bold"/>
              </a:rPr>
              <a:t>следовательно кроме СНГ о нас никто не будет знать. Нам</a:t>
            </a:r>
            <a:r>
              <a:rPr lang="en-US" dirty="0">
                <a:latin typeface="Maven Pro Bold"/>
              </a:rPr>
              <a:t>, </a:t>
            </a:r>
            <a:r>
              <a:rPr lang="ru-RU" dirty="0">
                <a:latin typeface="Maven Pro Bold"/>
              </a:rPr>
              <a:t>как и всем болельщикам</a:t>
            </a:r>
            <a:r>
              <a:rPr lang="en-US" dirty="0">
                <a:latin typeface="Maven Pro Bold"/>
              </a:rPr>
              <a:t>,</a:t>
            </a:r>
            <a:r>
              <a:rPr lang="ru-RU" dirty="0">
                <a:latin typeface="Maven Pro Bold"/>
              </a:rPr>
              <a:t> больно наблюдать за этим. </a:t>
            </a:r>
          </a:p>
          <a:p>
            <a:pPr algn="l">
              <a:lnSpc>
                <a:spcPct val="120000"/>
              </a:lnSpc>
              <a:spcBef>
                <a:spcPts val="2000"/>
              </a:spcBef>
              <a:defRPr sz="2600" b="0">
                <a:solidFill>
                  <a:srgbClr val="D2DBE4"/>
                </a:solidFill>
                <a:latin typeface="Open Sans"/>
                <a:ea typeface="Open Sans"/>
                <a:cs typeface="Open Sans"/>
                <a:sym typeface="Open Sans"/>
              </a:defRPr>
            </a:pPr>
            <a:r>
              <a:rPr lang="ru-RU" dirty="0">
                <a:latin typeface="Maven Pro Bold"/>
              </a:rPr>
              <a:t>Наша цель – дать возможность для нашей молодежи поднять уровень футбола в стране. Мы предоставляем программу о раскачки талантов и дать возможность показать себя другим клубам. </a:t>
            </a:r>
          </a:p>
        </p:txBody>
      </p:sp>
      <p:sp>
        <p:nvSpPr>
          <p:cNvPr id="47" name="Фигура"/>
          <p:cNvSpPr/>
          <p:nvPr/>
        </p:nvSpPr>
        <p:spPr>
          <a:xfrm>
            <a:off x="2476369" y="3911905"/>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Tree>
    <p:extLst>
      <p:ext uri="{BB962C8B-B14F-4D97-AF65-F5344CB8AC3E}">
        <p14:creationId xmlns:p14="http://schemas.microsoft.com/office/powerpoint/2010/main" val="290421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itle text slide"/>
          <p:cNvSpPr txBox="1"/>
          <p:nvPr/>
        </p:nvSpPr>
        <p:spPr>
          <a:xfrm>
            <a:off x="2394564" y="1758357"/>
            <a:ext cx="9112176" cy="19492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8000" b="0">
                <a:solidFill>
                  <a:srgbClr val="FFFFFF"/>
                </a:solidFill>
                <a:latin typeface="Maven Pro Medium"/>
                <a:ea typeface="Maven Pro Medium"/>
                <a:cs typeface="Maven Pro Medium"/>
                <a:sym typeface="Maven Pro Medium"/>
              </a:defRPr>
            </a:lvl1pPr>
          </a:lstStyle>
          <a:p>
            <a:r>
              <a:rPr lang="ru-RU" sz="6000" dirty="0">
                <a:latin typeface="Maven Pro Bold"/>
              </a:rPr>
              <a:t>Что входит в нашу программу?</a:t>
            </a:r>
            <a:endParaRPr sz="6000" dirty="0">
              <a:latin typeface="Maven Pro Bold"/>
            </a:endParaRPr>
          </a:p>
        </p:txBody>
      </p:sp>
      <p:sp>
        <p:nvSpPr>
          <p:cNvPr id="46" name="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p:cNvSpPr txBox="1"/>
          <p:nvPr/>
        </p:nvSpPr>
        <p:spPr>
          <a:xfrm>
            <a:off x="2451369" y="5003800"/>
            <a:ext cx="19227669" cy="42329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p>
            <a:pPr marL="457200" indent="-457200" algn="l">
              <a:lnSpc>
                <a:spcPct val="120000"/>
              </a:lnSpc>
              <a:spcBef>
                <a:spcPts val="2000"/>
              </a:spcBef>
              <a:buFont typeface="Arial" panose="020B0604020202020204" pitchFamily="34" charset="0"/>
              <a:buChar char="•"/>
              <a:defRPr sz="2600" b="0">
                <a:solidFill>
                  <a:srgbClr val="D2DBE4"/>
                </a:solidFill>
                <a:latin typeface="Open Sans"/>
                <a:ea typeface="Open Sans"/>
                <a:cs typeface="Open Sans"/>
                <a:sym typeface="Open Sans"/>
              </a:defRPr>
            </a:pPr>
            <a:r>
              <a:rPr lang="ru-RU" dirty="0">
                <a:latin typeface="Maven Pro Bold"/>
              </a:rPr>
              <a:t>Бесплатный базовый курс под названием «База», который позволит улучшить ваши навыки в футболе по просмотру видео</a:t>
            </a:r>
          </a:p>
          <a:p>
            <a:pPr marL="457200" indent="-457200" algn="l">
              <a:lnSpc>
                <a:spcPct val="120000"/>
              </a:lnSpc>
              <a:spcBef>
                <a:spcPts val="2000"/>
              </a:spcBef>
              <a:buFont typeface="Arial" panose="020B0604020202020204" pitchFamily="34" charset="0"/>
              <a:buChar char="•"/>
              <a:defRPr sz="2600" b="0">
                <a:solidFill>
                  <a:srgbClr val="D2DBE4"/>
                </a:solidFill>
                <a:latin typeface="Open Sans"/>
                <a:ea typeface="Open Sans"/>
                <a:cs typeface="Open Sans"/>
                <a:sym typeface="Open Sans"/>
              </a:defRPr>
            </a:pPr>
            <a:r>
              <a:rPr lang="ru-RU" dirty="0">
                <a:latin typeface="Maven Pro Bold"/>
              </a:rPr>
              <a:t>Платный курс под названием «Совершенство»</a:t>
            </a:r>
            <a:r>
              <a:rPr lang="en-US" dirty="0">
                <a:latin typeface="Maven Pro Bold"/>
              </a:rPr>
              <a:t>, </a:t>
            </a:r>
            <a:r>
              <a:rPr lang="ru-RU" dirty="0">
                <a:latin typeface="Maven Pro Bold"/>
              </a:rPr>
              <a:t>где мы будем подбирать для каждого футболиста индивидуальные и групповые тренировки, питание и следить за физ. подготовкой </a:t>
            </a:r>
          </a:p>
          <a:p>
            <a:pPr marL="457200" indent="-457200" algn="l">
              <a:lnSpc>
                <a:spcPct val="120000"/>
              </a:lnSpc>
              <a:spcBef>
                <a:spcPts val="2000"/>
              </a:spcBef>
              <a:buFont typeface="Arial" panose="020B0604020202020204" pitchFamily="34" charset="0"/>
              <a:buChar char="•"/>
              <a:defRPr sz="2600" b="0">
                <a:solidFill>
                  <a:srgbClr val="D2DBE4"/>
                </a:solidFill>
                <a:latin typeface="Open Sans"/>
                <a:ea typeface="Open Sans"/>
                <a:cs typeface="Open Sans"/>
                <a:sym typeface="Open Sans"/>
              </a:defRPr>
            </a:pPr>
            <a:r>
              <a:rPr lang="ru-RU" dirty="0">
                <a:latin typeface="Maven Pro Bold"/>
              </a:rPr>
              <a:t>Будут обучать наши сертифицированные футбольные тренера, с их помощью у Вас есть возможность стать лучше и учиться на ошибках</a:t>
            </a:r>
          </a:p>
          <a:p>
            <a:pPr marL="457200" indent="-457200" algn="l">
              <a:lnSpc>
                <a:spcPct val="120000"/>
              </a:lnSpc>
              <a:spcBef>
                <a:spcPts val="2000"/>
              </a:spcBef>
              <a:buFont typeface="Arial" panose="020B0604020202020204" pitchFamily="34" charset="0"/>
              <a:buChar char="•"/>
              <a:defRPr sz="2600" b="0">
                <a:solidFill>
                  <a:srgbClr val="D2DBE4"/>
                </a:solidFill>
                <a:latin typeface="Open Sans"/>
                <a:ea typeface="Open Sans"/>
                <a:cs typeface="Open Sans"/>
                <a:sym typeface="Open Sans"/>
              </a:defRPr>
            </a:pPr>
            <a:r>
              <a:rPr lang="ru-RU" dirty="0">
                <a:latin typeface="Maven Pro Bold"/>
              </a:rPr>
              <a:t>Также будет работа с психологом, для выявление каких-либо проблем игроков. Например: волнение</a:t>
            </a:r>
            <a:r>
              <a:rPr lang="en-US" dirty="0">
                <a:latin typeface="Maven Pro Bold"/>
              </a:rPr>
              <a:t>,</a:t>
            </a:r>
            <a:r>
              <a:rPr lang="ru-RU" dirty="0">
                <a:latin typeface="Maven Pro Bold"/>
              </a:rPr>
              <a:t> давление перед игрой. Ведь психология в футболе играет важнейшую роль</a:t>
            </a:r>
          </a:p>
        </p:txBody>
      </p:sp>
      <p:sp>
        <p:nvSpPr>
          <p:cNvPr id="47" name="Фигура"/>
          <p:cNvSpPr/>
          <p:nvPr/>
        </p:nvSpPr>
        <p:spPr>
          <a:xfrm>
            <a:off x="2476369" y="3911905"/>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64853"/>
        </a:solidFill>
        <a:effectLst/>
      </p:bgPr>
    </p:bg>
    <p:spTree>
      <p:nvGrpSpPr>
        <p:cNvPr id="1" name=""/>
        <p:cNvGrpSpPr/>
        <p:nvPr/>
      </p:nvGrpSpPr>
      <p:grpSpPr>
        <a:xfrm>
          <a:off x="0" y="0"/>
          <a:ext cx="0" cy="0"/>
          <a:chOff x="0" y="0"/>
          <a:chExt cx="0" cy="0"/>
        </a:xfrm>
      </p:grpSpPr>
      <p:grpSp>
        <p:nvGrpSpPr>
          <p:cNvPr id="262" name="Группа"/>
          <p:cNvGrpSpPr/>
          <p:nvPr/>
        </p:nvGrpSpPr>
        <p:grpSpPr>
          <a:xfrm>
            <a:off x="13438478" y="4836485"/>
            <a:ext cx="8791153" cy="4691865"/>
            <a:chOff x="0" y="-19148"/>
            <a:chExt cx="8791151" cy="4691864"/>
          </a:xfrm>
        </p:grpSpPr>
        <p:sp>
          <p:nvSpPr>
            <p:cNvPr id="260" name="Title text slide"/>
            <p:cNvSpPr txBox="1"/>
            <p:nvPr/>
          </p:nvSpPr>
          <p:spPr>
            <a:xfrm>
              <a:off x="0" y="-19148"/>
              <a:ext cx="8527777" cy="13336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8000" b="0">
                  <a:solidFill>
                    <a:srgbClr val="FFFFFF"/>
                  </a:solidFill>
                  <a:latin typeface="Maven Pro Medium"/>
                  <a:ea typeface="Maven Pro Medium"/>
                  <a:cs typeface="Maven Pro Medium"/>
                  <a:sym typeface="Maven Pro Medium"/>
                </a:defRPr>
              </a:lvl1pPr>
            </a:lstStyle>
            <a:p>
              <a:r>
                <a:rPr lang="ru-RU" dirty="0">
                  <a:latin typeface="Maven Pro Bold"/>
                </a:rPr>
                <a:t>Монетизация</a:t>
              </a:r>
            </a:p>
          </p:txBody>
        </p:sp>
        <p:sp>
          <p:nvSpPr>
            <p:cNvPr id="261" name="Ut enim ad minim veniam, quis nostrud exercitation ullamco laboris nisi ut aliquip ex ea commo consequat. Duis aute irure dolor in reprehenderit in Lorem ipsum dolor sit amet, consectetur sed adipiscing elit, sed do eiusmod tempor incididunt ut labore et dolore magna aliqua. Voluptate velit esse cillum dolore eu fugiat nulla pariatur. Excepteur sint occaecat cupidatat non proiden"/>
            <p:cNvSpPr txBox="1"/>
            <p:nvPr/>
          </p:nvSpPr>
          <p:spPr>
            <a:xfrm>
              <a:off x="56805" y="1762818"/>
              <a:ext cx="8734346" cy="29098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pPr>
                <a:defRPr sz="2600" b="0">
                  <a:solidFill>
                    <a:srgbClr val="D2DBE4"/>
                  </a:solidFill>
                  <a:latin typeface="Open Sans"/>
                  <a:ea typeface="Open Sans"/>
                  <a:cs typeface="Open Sans"/>
                  <a:sym typeface="Open Sans"/>
                </a:defRPr>
              </a:pPr>
              <a:r>
                <a:rPr lang="ru-RU" sz="2800" u="sng" dirty="0">
                  <a:latin typeface="Maven Pro Bold"/>
                </a:rPr>
                <a:t>Основным</a:t>
              </a:r>
              <a:r>
                <a:rPr lang="ru-RU" sz="2800" dirty="0">
                  <a:latin typeface="Maven Pro Bold"/>
                </a:rPr>
                <a:t> источником дохода является: продажа курсов и проценты с контрактов наших выпускников.</a:t>
              </a:r>
            </a:p>
            <a:p>
              <a:pPr>
                <a:defRPr sz="2600" b="0">
                  <a:solidFill>
                    <a:srgbClr val="D2DBE4"/>
                  </a:solidFill>
                  <a:latin typeface="Open Sans"/>
                  <a:ea typeface="Open Sans"/>
                  <a:cs typeface="Open Sans"/>
                  <a:sym typeface="Open Sans"/>
                </a:defRPr>
              </a:pPr>
              <a:r>
                <a:rPr lang="ru-RU" sz="2800" dirty="0">
                  <a:latin typeface="Maven Pro Bold"/>
                </a:rPr>
                <a:t>В футболе есть такая опция, что школа, где тренировался футболист, имеет право взять небольшую выручку при подписании контракта с клубом.</a:t>
              </a:r>
              <a:endParaRPr sz="2800" dirty="0">
                <a:latin typeface="Maven Pro Bold"/>
              </a:endParaRPr>
            </a:p>
          </p:txBody>
        </p:sp>
      </p:grpSp>
      <p:grpSp>
        <p:nvGrpSpPr>
          <p:cNvPr id="266" name="Группа"/>
          <p:cNvGrpSpPr/>
          <p:nvPr/>
        </p:nvGrpSpPr>
        <p:grpSpPr>
          <a:xfrm>
            <a:off x="10598215" y="5846648"/>
            <a:ext cx="2106261" cy="2022706"/>
            <a:chOff x="0" y="0"/>
            <a:chExt cx="2403375" cy="2403375"/>
          </a:xfrm>
        </p:grpSpPr>
        <p:sp>
          <p:nvSpPr>
            <p:cNvPr id="264" name="Кружок"/>
            <p:cNvSpPr/>
            <p:nvPr/>
          </p:nvSpPr>
          <p:spPr>
            <a:xfrm>
              <a:off x="0" y="0"/>
              <a:ext cx="2403376" cy="2403376"/>
            </a:xfrm>
            <a:prstGeom prst="ellipse">
              <a:avLst/>
            </a:prstGeom>
            <a:gradFill flip="none" rotWithShape="1">
              <a:gsLst>
                <a:gs pos="0">
                  <a:schemeClr val="accent2"/>
                </a:gs>
                <a:gs pos="100000">
                  <a:schemeClr val="accent1"/>
                </a:gs>
              </a:gsLst>
              <a:lin ang="2015830" scaled="0"/>
            </a:gra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Maven Pro Bold"/>
              </a:endParaRPr>
            </a:p>
          </p:txBody>
        </p:sp>
        <p:sp>
          <p:nvSpPr>
            <p:cNvPr id="265" name="Freeform 11"/>
            <p:cNvSpPr/>
            <p:nvPr/>
          </p:nvSpPr>
          <p:spPr>
            <a:xfrm rot="10800000">
              <a:off x="837541" y="834915"/>
              <a:ext cx="728293" cy="733545"/>
            </a:xfrm>
            <a:custGeom>
              <a:avLst/>
              <a:gdLst/>
              <a:ahLst/>
              <a:cxnLst>
                <a:cxn ang="0">
                  <a:pos x="wd2" y="hd2"/>
                </a:cxn>
                <a:cxn ang="5400000">
                  <a:pos x="wd2" y="hd2"/>
                </a:cxn>
                <a:cxn ang="10800000">
                  <a:pos x="wd2" y="hd2"/>
                </a:cxn>
                <a:cxn ang="16200000">
                  <a:pos x="wd2" y="hd2"/>
                </a:cxn>
              </a:cxnLst>
              <a:rect l="0" t="0" r="r" b="b"/>
              <a:pathLst>
                <a:path w="21600" h="21600" extrusionOk="0">
                  <a:moveTo>
                    <a:pt x="21600" y="9507"/>
                  </a:moveTo>
                  <a:lnTo>
                    <a:pt x="4949" y="9507"/>
                  </a:lnTo>
                  <a:lnTo>
                    <a:pt x="12762" y="1817"/>
                  </a:lnTo>
                  <a:lnTo>
                    <a:pt x="10676" y="0"/>
                  </a:lnTo>
                  <a:lnTo>
                    <a:pt x="0" y="10800"/>
                  </a:lnTo>
                  <a:lnTo>
                    <a:pt x="10676" y="21600"/>
                  </a:lnTo>
                  <a:lnTo>
                    <a:pt x="12762" y="19538"/>
                  </a:lnTo>
                  <a:lnTo>
                    <a:pt x="4949" y="12093"/>
                  </a:lnTo>
                  <a:lnTo>
                    <a:pt x="21600" y="12093"/>
                  </a:lnTo>
                  <a:lnTo>
                    <a:pt x="21600" y="9507"/>
                  </a:lnTo>
                </a:path>
              </a:pathLst>
            </a:custGeom>
            <a:solidFill>
              <a:srgbClr val="31333F"/>
            </a:solidFill>
            <a:ln w="12700" cap="flat">
              <a:noFill/>
              <a:miter lim="400000"/>
            </a:ln>
            <a:effectLst/>
          </p:spPr>
          <p:txBody>
            <a:bodyPr wrap="square" lIns="45719" tIns="45719" rIns="45719" bIns="45719" numCol="1" anchor="ctr">
              <a:noAutofit/>
            </a:bodyPr>
            <a:lstStyle/>
            <a:p>
              <a:pPr algn="l" defTabSz="914400">
                <a:defRPr sz="1800" b="0">
                  <a:latin typeface="Roboto"/>
                  <a:ea typeface="Roboto"/>
                  <a:cs typeface="Roboto"/>
                  <a:sym typeface="Roboto"/>
                </a:defRPr>
              </a:pPr>
              <a:endParaRPr>
                <a:latin typeface="Maven Pro Bold"/>
              </a:endParaRPr>
            </a:p>
          </p:txBody>
        </p:sp>
      </p:grpSp>
      <p:pic>
        <p:nvPicPr>
          <p:cNvPr id="4" name="Рисунок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25000" r="25000"/>
          <a:stretch>
            <a:fillRect/>
          </a:stretch>
        </p:blipFill>
        <p:spPr>
          <a:xfrm>
            <a:off x="1228091" y="2672591"/>
            <a:ext cx="8111523" cy="8111523"/>
          </a:xfrm>
        </p:spPr>
      </p:pic>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Фигура"/>
          <p:cNvSpPr/>
          <p:nvPr/>
        </p:nvSpPr>
        <p:spPr>
          <a:xfrm rot="10800000">
            <a:off x="14532194" y="1131391"/>
            <a:ext cx="5677244" cy="8898704"/>
          </a:xfrm>
          <a:custGeom>
            <a:avLst/>
            <a:gdLst/>
            <a:ahLst/>
            <a:cxnLst>
              <a:cxn ang="0">
                <a:pos x="wd2" y="hd2"/>
              </a:cxn>
              <a:cxn ang="5400000">
                <a:pos x="wd2" y="hd2"/>
              </a:cxn>
              <a:cxn ang="10800000">
                <a:pos x="wd2" y="hd2"/>
              </a:cxn>
              <a:cxn ang="16200000">
                <a:pos x="wd2" y="hd2"/>
              </a:cxn>
            </a:cxnLst>
            <a:rect l="0" t="0" r="r" b="b"/>
            <a:pathLst>
              <a:path w="21494" h="21550" extrusionOk="0">
                <a:moveTo>
                  <a:pt x="6688" y="0"/>
                </a:moveTo>
                <a:cubicBezTo>
                  <a:pt x="6599" y="0"/>
                  <a:pt x="6510" y="21"/>
                  <a:pt x="6442" y="65"/>
                </a:cubicBezTo>
                <a:cubicBezTo>
                  <a:pt x="6306" y="152"/>
                  <a:pt x="6306" y="293"/>
                  <a:pt x="6442" y="380"/>
                </a:cubicBezTo>
                <a:cubicBezTo>
                  <a:pt x="6578" y="466"/>
                  <a:pt x="6799" y="466"/>
                  <a:pt x="6934" y="380"/>
                </a:cubicBezTo>
                <a:cubicBezTo>
                  <a:pt x="7070" y="293"/>
                  <a:pt x="7070" y="152"/>
                  <a:pt x="6934" y="65"/>
                </a:cubicBezTo>
                <a:cubicBezTo>
                  <a:pt x="6867" y="21"/>
                  <a:pt x="6777" y="0"/>
                  <a:pt x="6688" y="0"/>
                </a:cubicBezTo>
                <a:close/>
                <a:moveTo>
                  <a:pt x="8723" y="0"/>
                </a:moveTo>
                <a:cubicBezTo>
                  <a:pt x="8634" y="0"/>
                  <a:pt x="8545" y="21"/>
                  <a:pt x="8477" y="65"/>
                </a:cubicBezTo>
                <a:cubicBezTo>
                  <a:pt x="8341" y="152"/>
                  <a:pt x="8341" y="293"/>
                  <a:pt x="8477" y="380"/>
                </a:cubicBezTo>
                <a:cubicBezTo>
                  <a:pt x="8613" y="466"/>
                  <a:pt x="8833" y="466"/>
                  <a:pt x="8969" y="380"/>
                </a:cubicBezTo>
                <a:cubicBezTo>
                  <a:pt x="9105" y="293"/>
                  <a:pt x="9105" y="152"/>
                  <a:pt x="8969" y="65"/>
                </a:cubicBezTo>
                <a:cubicBezTo>
                  <a:pt x="8901" y="21"/>
                  <a:pt x="8812" y="0"/>
                  <a:pt x="8723" y="0"/>
                </a:cubicBezTo>
                <a:close/>
                <a:moveTo>
                  <a:pt x="10758" y="0"/>
                </a:moveTo>
                <a:cubicBezTo>
                  <a:pt x="10669" y="0"/>
                  <a:pt x="10579" y="21"/>
                  <a:pt x="10512" y="65"/>
                </a:cubicBezTo>
                <a:cubicBezTo>
                  <a:pt x="10376" y="152"/>
                  <a:pt x="10376" y="293"/>
                  <a:pt x="10512" y="380"/>
                </a:cubicBezTo>
                <a:cubicBezTo>
                  <a:pt x="10647" y="466"/>
                  <a:pt x="10868" y="466"/>
                  <a:pt x="11004" y="380"/>
                </a:cubicBezTo>
                <a:cubicBezTo>
                  <a:pt x="11139" y="293"/>
                  <a:pt x="11139" y="152"/>
                  <a:pt x="11004" y="65"/>
                </a:cubicBezTo>
                <a:cubicBezTo>
                  <a:pt x="10936" y="21"/>
                  <a:pt x="10847" y="0"/>
                  <a:pt x="10758" y="0"/>
                </a:cubicBezTo>
                <a:close/>
                <a:moveTo>
                  <a:pt x="12792" y="0"/>
                </a:moveTo>
                <a:cubicBezTo>
                  <a:pt x="12703" y="0"/>
                  <a:pt x="12614" y="21"/>
                  <a:pt x="12546" y="65"/>
                </a:cubicBezTo>
                <a:cubicBezTo>
                  <a:pt x="12410" y="152"/>
                  <a:pt x="12410" y="293"/>
                  <a:pt x="12546" y="380"/>
                </a:cubicBezTo>
                <a:cubicBezTo>
                  <a:pt x="12682" y="466"/>
                  <a:pt x="12903" y="466"/>
                  <a:pt x="13038" y="380"/>
                </a:cubicBezTo>
                <a:cubicBezTo>
                  <a:pt x="13174" y="293"/>
                  <a:pt x="13174" y="152"/>
                  <a:pt x="13038" y="65"/>
                </a:cubicBezTo>
                <a:cubicBezTo>
                  <a:pt x="12970" y="21"/>
                  <a:pt x="12881" y="0"/>
                  <a:pt x="12792" y="0"/>
                </a:cubicBezTo>
                <a:close/>
                <a:moveTo>
                  <a:pt x="14827" y="0"/>
                </a:moveTo>
                <a:cubicBezTo>
                  <a:pt x="14738" y="0"/>
                  <a:pt x="14649" y="21"/>
                  <a:pt x="14581" y="65"/>
                </a:cubicBezTo>
                <a:cubicBezTo>
                  <a:pt x="14445" y="152"/>
                  <a:pt x="14445" y="293"/>
                  <a:pt x="14581" y="380"/>
                </a:cubicBezTo>
                <a:cubicBezTo>
                  <a:pt x="14717" y="466"/>
                  <a:pt x="14937" y="466"/>
                  <a:pt x="15073" y="380"/>
                </a:cubicBezTo>
                <a:cubicBezTo>
                  <a:pt x="15209" y="293"/>
                  <a:pt x="15209" y="152"/>
                  <a:pt x="15073" y="65"/>
                </a:cubicBezTo>
                <a:cubicBezTo>
                  <a:pt x="15005" y="21"/>
                  <a:pt x="14916" y="0"/>
                  <a:pt x="14827" y="0"/>
                </a:cubicBezTo>
                <a:close/>
                <a:moveTo>
                  <a:pt x="6688" y="1091"/>
                </a:moveTo>
                <a:cubicBezTo>
                  <a:pt x="6549" y="1091"/>
                  <a:pt x="6410" y="1125"/>
                  <a:pt x="6303" y="1193"/>
                </a:cubicBezTo>
                <a:cubicBezTo>
                  <a:pt x="6091" y="1329"/>
                  <a:pt x="6091" y="1550"/>
                  <a:pt x="6303" y="1686"/>
                </a:cubicBezTo>
                <a:cubicBezTo>
                  <a:pt x="6516" y="1821"/>
                  <a:pt x="6861" y="1821"/>
                  <a:pt x="7073" y="1686"/>
                </a:cubicBezTo>
                <a:cubicBezTo>
                  <a:pt x="7286" y="1550"/>
                  <a:pt x="7286" y="1329"/>
                  <a:pt x="7073" y="1193"/>
                </a:cubicBezTo>
                <a:cubicBezTo>
                  <a:pt x="6967" y="1125"/>
                  <a:pt x="6828" y="1091"/>
                  <a:pt x="6688" y="1091"/>
                </a:cubicBezTo>
                <a:close/>
                <a:moveTo>
                  <a:pt x="8723" y="1091"/>
                </a:moveTo>
                <a:cubicBezTo>
                  <a:pt x="8688" y="1091"/>
                  <a:pt x="8654" y="1093"/>
                  <a:pt x="8619" y="1097"/>
                </a:cubicBezTo>
                <a:cubicBezTo>
                  <a:pt x="8516" y="1110"/>
                  <a:pt x="8418" y="1142"/>
                  <a:pt x="8338" y="1193"/>
                </a:cubicBezTo>
                <a:cubicBezTo>
                  <a:pt x="8126" y="1329"/>
                  <a:pt x="8126" y="1550"/>
                  <a:pt x="8338" y="1686"/>
                </a:cubicBezTo>
                <a:cubicBezTo>
                  <a:pt x="8444" y="1754"/>
                  <a:pt x="8584" y="1787"/>
                  <a:pt x="8723" y="1787"/>
                </a:cubicBezTo>
                <a:cubicBezTo>
                  <a:pt x="8862" y="1787"/>
                  <a:pt x="9002" y="1754"/>
                  <a:pt x="9108" y="1686"/>
                </a:cubicBezTo>
                <a:cubicBezTo>
                  <a:pt x="9320" y="1550"/>
                  <a:pt x="9320" y="1329"/>
                  <a:pt x="9108" y="1193"/>
                </a:cubicBezTo>
                <a:cubicBezTo>
                  <a:pt x="9002" y="1125"/>
                  <a:pt x="8862" y="1091"/>
                  <a:pt x="8723" y="1091"/>
                </a:cubicBezTo>
                <a:close/>
                <a:moveTo>
                  <a:pt x="10758" y="1091"/>
                </a:moveTo>
                <a:cubicBezTo>
                  <a:pt x="10723" y="1091"/>
                  <a:pt x="10688" y="1093"/>
                  <a:pt x="10654" y="1097"/>
                </a:cubicBezTo>
                <a:cubicBezTo>
                  <a:pt x="10551" y="1110"/>
                  <a:pt x="10452" y="1142"/>
                  <a:pt x="10373" y="1193"/>
                </a:cubicBezTo>
                <a:cubicBezTo>
                  <a:pt x="10160" y="1329"/>
                  <a:pt x="10160" y="1550"/>
                  <a:pt x="10373" y="1686"/>
                </a:cubicBezTo>
                <a:cubicBezTo>
                  <a:pt x="10479" y="1754"/>
                  <a:pt x="10618" y="1787"/>
                  <a:pt x="10758" y="1787"/>
                </a:cubicBezTo>
                <a:cubicBezTo>
                  <a:pt x="10897" y="1787"/>
                  <a:pt x="11036" y="1754"/>
                  <a:pt x="11143" y="1686"/>
                </a:cubicBezTo>
                <a:cubicBezTo>
                  <a:pt x="11355" y="1550"/>
                  <a:pt x="11355" y="1329"/>
                  <a:pt x="11143" y="1193"/>
                </a:cubicBezTo>
                <a:cubicBezTo>
                  <a:pt x="11036" y="1125"/>
                  <a:pt x="10897" y="1091"/>
                  <a:pt x="10758" y="1091"/>
                </a:cubicBezTo>
                <a:close/>
                <a:moveTo>
                  <a:pt x="12792" y="1091"/>
                </a:moveTo>
                <a:cubicBezTo>
                  <a:pt x="12757" y="1091"/>
                  <a:pt x="12723" y="1093"/>
                  <a:pt x="12689" y="1097"/>
                </a:cubicBezTo>
                <a:cubicBezTo>
                  <a:pt x="12586" y="1110"/>
                  <a:pt x="12487" y="1142"/>
                  <a:pt x="12407" y="1193"/>
                </a:cubicBezTo>
                <a:cubicBezTo>
                  <a:pt x="12195" y="1329"/>
                  <a:pt x="12195" y="1550"/>
                  <a:pt x="12407" y="1686"/>
                </a:cubicBezTo>
                <a:cubicBezTo>
                  <a:pt x="12513" y="1754"/>
                  <a:pt x="12653" y="1787"/>
                  <a:pt x="12792" y="1787"/>
                </a:cubicBezTo>
                <a:cubicBezTo>
                  <a:pt x="12931" y="1787"/>
                  <a:pt x="13071" y="1754"/>
                  <a:pt x="13177" y="1686"/>
                </a:cubicBezTo>
                <a:cubicBezTo>
                  <a:pt x="13390" y="1550"/>
                  <a:pt x="13390" y="1329"/>
                  <a:pt x="13177" y="1193"/>
                </a:cubicBezTo>
                <a:cubicBezTo>
                  <a:pt x="13071" y="1125"/>
                  <a:pt x="12931" y="1091"/>
                  <a:pt x="12792" y="1091"/>
                </a:cubicBezTo>
                <a:close/>
                <a:moveTo>
                  <a:pt x="14827" y="1091"/>
                </a:moveTo>
                <a:cubicBezTo>
                  <a:pt x="14792" y="1091"/>
                  <a:pt x="14758" y="1093"/>
                  <a:pt x="14723" y="1097"/>
                </a:cubicBezTo>
                <a:cubicBezTo>
                  <a:pt x="14620" y="1110"/>
                  <a:pt x="14521" y="1142"/>
                  <a:pt x="14442" y="1193"/>
                </a:cubicBezTo>
                <a:cubicBezTo>
                  <a:pt x="14229" y="1329"/>
                  <a:pt x="14229" y="1550"/>
                  <a:pt x="14442" y="1686"/>
                </a:cubicBezTo>
                <a:cubicBezTo>
                  <a:pt x="14548" y="1754"/>
                  <a:pt x="14688" y="1787"/>
                  <a:pt x="14827" y="1787"/>
                </a:cubicBezTo>
                <a:cubicBezTo>
                  <a:pt x="14966" y="1787"/>
                  <a:pt x="15106" y="1754"/>
                  <a:pt x="15212" y="1686"/>
                </a:cubicBezTo>
                <a:cubicBezTo>
                  <a:pt x="15424" y="1550"/>
                  <a:pt x="15424" y="1329"/>
                  <a:pt x="15212" y="1193"/>
                </a:cubicBezTo>
                <a:cubicBezTo>
                  <a:pt x="15106" y="1125"/>
                  <a:pt x="14966" y="1091"/>
                  <a:pt x="14827" y="1091"/>
                </a:cubicBezTo>
                <a:close/>
                <a:moveTo>
                  <a:pt x="6688" y="2258"/>
                </a:moveTo>
                <a:cubicBezTo>
                  <a:pt x="6529" y="2258"/>
                  <a:pt x="6369" y="2297"/>
                  <a:pt x="6248" y="2375"/>
                </a:cubicBezTo>
                <a:cubicBezTo>
                  <a:pt x="6005" y="2530"/>
                  <a:pt x="6005" y="2782"/>
                  <a:pt x="6248" y="2937"/>
                </a:cubicBezTo>
                <a:cubicBezTo>
                  <a:pt x="6491" y="3093"/>
                  <a:pt x="6886" y="3093"/>
                  <a:pt x="7129" y="2937"/>
                </a:cubicBezTo>
                <a:cubicBezTo>
                  <a:pt x="7372" y="2782"/>
                  <a:pt x="7372" y="2530"/>
                  <a:pt x="7129" y="2375"/>
                </a:cubicBezTo>
                <a:cubicBezTo>
                  <a:pt x="7007" y="2297"/>
                  <a:pt x="6848" y="2258"/>
                  <a:pt x="6688" y="2258"/>
                </a:cubicBezTo>
                <a:close/>
                <a:moveTo>
                  <a:pt x="8723" y="2258"/>
                </a:moveTo>
                <a:cubicBezTo>
                  <a:pt x="8564" y="2258"/>
                  <a:pt x="8404" y="2297"/>
                  <a:pt x="8283" y="2375"/>
                </a:cubicBezTo>
                <a:cubicBezTo>
                  <a:pt x="8040" y="2530"/>
                  <a:pt x="8040" y="2782"/>
                  <a:pt x="8283" y="2937"/>
                </a:cubicBezTo>
                <a:cubicBezTo>
                  <a:pt x="8526" y="3093"/>
                  <a:pt x="8920" y="3093"/>
                  <a:pt x="9163" y="2937"/>
                </a:cubicBezTo>
                <a:cubicBezTo>
                  <a:pt x="9406" y="2782"/>
                  <a:pt x="9406" y="2530"/>
                  <a:pt x="9163" y="2375"/>
                </a:cubicBezTo>
                <a:cubicBezTo>
                  <a:pt x="9042" y="2297"/>
                  <a:pt x="8882" y="2258"/>
                  <a:pt x="8723" y="2258"/>
                </a:cubicBezTo>
                <a:close/>
                <a:moveTo>
                  <a:pt x="10758" y="2258"/>
                </a:moveTo>
                <a:cubicBezTo>
                  <a:pt x="10598" y="2258"/>
                  <a:pt x="10439" y="2297"/>
                  <a:pt x="10317" y="2375"/>
                </a:cubicBezTo>
                <a:cubicBezTo>
                  <a:pt x="10074" y="2530"/>
                  <a:pt x="10074" y="2782"/>
                  <a:pt x="10317" y="2937"/>
                </a:cubicBezTo>
                <a:cubicBezTo>
                  <a:pt x="10560" y="3093"/>
                  <a:pt x="10955" y="3093"/>
                  <a:pt x="11198" y="2937"/>
                </a:cubicBezTo>
                <a:cubicBezTo>
                  <a:pt x="11441" y="2782"/>
                  <a:pt x="11441" y="2530"/>
                  <a:pt x="11198" y="2375"/>
                </a:cubicBezTo>
                <a:cubicBezTo>
                  <a:pt x="11076" y="2297"/>
                  <a:pt x="10917" y="2258"/>
                  <a:pt x="10758" y="2258"/>
                </a:cubicBezTo>
                <a:close/>
                <a:moveTo>
                  <a:pt x="12792" y="2258"/>
                </a:moveTo>
                <a:cubicBezTo>
                  <a:pt x="12633" y="2258"/>
                  <a:pt x="12473" y="2297"/>
                  <a:pt x="12352" y="2375"/>
                </a:cubicBezTo>
                <a:cubicBezTo>
                  <a:pt x="12109" y="2530"/>
                  <a:pt x="12109" y="2782"/>
                  <a:pt x="12352" y="2937"/>
                </a:cubicBezTo>
                <a:cubicBezTo>
                  <a:pt x="12595" y="3093"/>
                  <a:pt x="12990" y="3093"/>
                  <a:pt x="13233" y="2937"/>
                </a:cubicBezTo>
                <a:cubicBezTo>
                  <a:pt x="13476" y="2782"/>
                  <a:pt x="13476" y="2530"/>
                  <a:pt x="13233" y="2375"/>
                </a:cubicBezTo>
                <a:cubicBezTo>
                  <a:pt x="13111" y="2297"/>
                  <a:pt x="12951" y="2258"/>
                  <a:pt x="12792" y="2258"/>
                </a:cubicBezTo>
                <a:close/>
                <a:moveTo>
                  <a:pt x="14827" y="2258"/>
                </a:moveTo>
                <a:cubicBezTo>
                  <a:pt x="14668" y="2258"/>
                  <a:pt x="14508" y="2297"/>
                  <a:pt x="14386" y="2375"/>
                </a:cubicBezTo>
                <a:cubicBezTo>
                  <a:pt x="14143" y="2530"/>
                  <a:pt x="14143" y="2782"/>
                  <a:pt x="14386" y="2937"/>
                </a:cubicBezTo>
                <a:cubicBezTo>
                  <a:pt x="14629" y="3093"/>
                  <a:pt x="15024" y="3093"/>
                  <a:pt x="15267" y="2937"/>
                </a:cubicBezTo>
                <a:cubicBezTo>
                  <a:pt x="15510" y="2782"/>
                  <a:pt x="15510" y="2530"/>
                  <a:pt x="15267" y="2375"/>
                </a:cubicBezTo>
                <a:cubicBezTo>
                  <a:pt x="15146" y="2297"/>
                  <a:pt x="14986" y="2258"/>
                  <a:pt x="14827" y="2258"/>
                </a:cubicBezTo>
                <a:close/>
                <a:moveTo>
                  <a:pt x="6707" y="3439"/>
                </a:moveTo>
                <a:cubicBezTo>
                  <a:pt x="6529" y="3439"/>
                  <a:pt x="6350" y="3483"/>
                  <a:pt x="6214" y="3570"/>
                </a:cubicBezTo>
                <a:cubicBezTo>
                  <a:pt x="5941" y="3744"/>
                  <a:pt x="5941" y="4027"/>
                  <a:pt x="6214" y="4201"/>
                </a:cubicBezTo>
                <a:cubicBezTo>
                  <a:pt x="6486" y="4375"/>
                  <a:pt x="6928" y="4375"/>
                  <a:pt x="7201" y="4201"/>
                </a:cubicBezTo>
                <a:cubicBezTo>
                  <a:pt x="7473" y="4027"/>
                  <a:pt x="7473" y="3744"/>
                  <a:pt x="7201" y="3570"/>
                </a:cubicBezTo>
                <a:cubicBezTo>
                  <a:pt x="7064" y="3483"/>
                  <a:pt x="6886" y="3439"/>
                  <a:pt x="6707" y="3439"/>
                </a:cubicBezTo>
                <a:close/>
                <a:moveTo>
                  <a:pt x="8742" y="3439"/>
                </a:moveTo>
                <a:cubicBezTo>
                  <a:pt x="8563" y="3439"/>
                  <a:pt x="8385" y="3483"/>
                  <a:pt x="8248" y="3570"/>
                </a:cubicBezTo>
                <a:cubicBezTo>
                  <a:pt x="7976" y="3744"/>
                  <a:pt x="7976" y="4027"/>
                  <a:pt x="8248" y="4201"/>
                </a:cubicBezTo>
                <a:cubicBezTo>
                  <a:pt x="8521" y="4375"/>
                  <a:pt x="8963" y="4375"/>
                  <a:pt x="9235" y="4201"/>
                </a:cubicBezTo>
                <a:cubicBezTo>
                  <a:pt x="9508" y="4027"/>
                  <a:pt x="9508" y="3744"/>
                  <a:pt x="9235" y="3570"/>
                </a:cubicBezTo>
                <a:cubicBezTo>
                  <a:pt x="9099" y="3483"/>
                  <a:pt x="8920" y="3439"/>
                  <a:pt x="8742" y="3439"/>
                </a:cubicBezTo>
                <a:close/>
                <a:moveTo>
                  <a:pt x="10776" y="3439"/>
                </a:moveTo>
                <a:cubicBezTo>
                  <a:pt x="10598" y="3439"/>
                  <a:pt x="10419" y="3483"/>
                  <a:pt x="10283" y="3570"/>
                </a:cubicBezTo>
                <a:cubicBezTo>
                  <a:pt x="10011" y="3744"/>
                  <a:pt x="10011" y="4027"/>
                  <a:pt x="10283" y="4201"/>
                </a:cubicBezTo>
                <a:cubicBezTo>
                  <a:pt x="10556" y="4375"/>
                  <a:pt x="10997" y="4375"/>
                  <a:pt x="11270" y="4201"/>
                </a:cubicBezTo>
                <a:cubicBezTo>
                  <a:pt x="11542" y="4027"/>
                  <a:pt x="11542" y="3744"/>
                  <a:pt x="11270" y="3570"/>
                </a:cubicBezTo>
                <a:cubicBezTo>
                  <a:pt x="11134" y="3483"/>
                  <a:pt x="10955" y="3439"/>
                  <a:pt x="10776" y="3439"/>
                </a:cubicBezTo>
                <a:close/>
                <a:moveTo>
                  <a:pt x="12792" y="3439"/>
                </a:moveTo>
                <a:cubicBezTo>
                  <a:pt x="12614" y="3439"/>
                  <a:pt x="12435" y="3483"/>
                  <a:pt x="12299" y="3570"/>
                </a:cubicBezTo>
                <a:cubicBezTo>
                  <a:pt x="12026" y="3744"/>
                  <a:pt x="12026" y="4027"/>
                  <a:pt x="12299" y="4201"/>
                </a:cubicBezTo>
                <a:cubicBezTo>
                  <a:pt x="12571" y="4375"/>
                  <a:pt x="13013" y="4375"/>
                  <a:pt x="13286" y="4201"/>
                </a:cubicBezTo>
                <a:cubicBezTo>
                  <a:pt x="13558" y="4027"/>
                  <a:pt x="13558" y="3744"/>
                  <a:pt x="13286" y="3570"/>
                </a:cubicBezTo>
                <a:cubicBezTo>
                  <a:pt x="13149" y="3483"/>
                  <a:pt x="12971" y="3439"/>
                  <a:pt x="12792" y="3439"/>
                </a:cubicBezTo>
                <a:close/>
                <a:moveTo>
                  <a:pt x="14827" y="3439"/>
                </a:moveTo>
                <a:cubicBezTo>
                  <a:pt x="14648" y="3439"/>
                  <a:pt x="14470" y="3483"/>
                  <a:pt x="14333" y="3570"/>
                </a:cubicBezTo>
                <a:cubicBezTo>
                  <a:pt x="14061" y="3744"/>
                  <a:pt x="14061" y="4027"/>
                  <a:pt x="14333" y="4201"/>
                </a:cubicBezTo>
                <a:cubicBezTo>
                  <a:pt x="14606" y="4375"/>
                  <a:pt x="15048" y="4375"/>
                  <a:pt x="15320" y="4201"/>
                </a:cubicBezTo>
                <a:cubicBezTo>
                  <a:pt x="15593" y="4027"/>
                  <a:pt x="15593" y="3744"/>
                  <a:pt x="15320" y="3570"/>
                </a:cubicBezTo>
                <a:cubicBezTo>
                  <a:pt x="15184" y="3483"/>
                  <a:pt x="15005" y="3439"/>
                  <a:pt x="14827" y="3439"/>
                </a:cubicBezTo>
                <a:close/>
                <a:moveTo>
                  <a:pt x="6688" y="4603"/>
                </a:moveTo>
                <a:cubicBezTo>
                  <a:pt x="6484" y="4603"/>
                  <a:pt x="6279" y="4653"/>
                  <a:pt x="6123" y="4752"/>
                </a:cubicBezTo>
                <a:cubicBezTo>
                  <a:pt x="5811" y="4952"/>
                  <a:pt x="5811" y="5276"/>
                  <a:pt x="6123" y="5476"/>
                </a:cubicBezTo>
                <a:cubicBezTo>
                  <a:pt x="6436" y="5676"/>
                  <a:pt x="6941" y="5676"/>
                  <a:pt x="7254" y="5476"/>
                </a:cubicBezTo>
                <a:cubicBezTo>
                  <a:pt x="7566" y="5276"/>
                  <a:pt x="7566" y="4952"/>
                  <a:pt x="7254" y="4752"/>
                </a:cubicBezTo>
                <a:cubicBezTo>
                  <a:pt x="7097" y="4653"/>
                  <a:pt x="6893" y="4603"/>
                  <a:pt x="6688" y="4603"/>
                </a:cubicBezTo>
                <a:close/>
                <a:moveTo>
                  <a:pt x="8723" y="4603"/>
                </a:moveTo>
                <a:cubicBezTo>
                  <a:pt x="8518" y="4603"/>
                  <a:pt x="8314" y="4653"/>
                  <a:pt x="8158" y="4752"/>
                </a:cubicBezTo>
                <a:cubicBezTo>
                  <a:pt x="7845" y="4952"/>
                  <a:pt x="7845" y="5276"/>
                  <a:pt x="8158" y="5476"/>
                </a:cubicBezTo>
                <a:cubicBezTo>
                  <a:pt x="8470" y="5676"/>
                  <a:pt x="8976" y="5676"/>
                  <a:pt x="9288" y="5476"/>
                </a:cubicBezTo>
                <a:cubicBezTo>
                  <a:pt x="9601" y="5276"/>
                  <a:pt x="9601" y="4952"/>
                  <a:pt x="9288" y="4752"/>
                </a:cubicBezTo>
                <a:cubicBezTo>
                  <a:pt x="9132" y="4653"/>
                  <a:pt x="8928" y="4603"/>
                  <a:pt x="8723" y="4603"/>
                </a:cubicBezTo>
                <a:close/>
                <a:moveTo>
                  <a:pt x="10758" y="4603"/>
                </a:moveTo>
                <a:cubicBezTo>
                  <a:pt x="10553" y="4603"/>
                  <a:pt x="10349" y="4653"/>
                  <a:pt x="10192" y="4752"/>
                </a:cubicBezTo>
                <a:cubicBezTo>
                  <a:pt x="9880" y="4952"/>
                  <a:pt x="9880" y="5276"/>
                  <a:pt x="10192" y="5476"/>
                </a:cubicBezTo>
                <a:cubicBezTo>
                  <a:pt x="10505" y="5676"/>
                  <a:pt x="11010" y="5676"/>
                  <a:pt x="11323" y="5476"/>
                </a:cubicBezTo>
                <a:cubicBezTo>
                  <a:pt x="11635" y="5276"/>
                  <a:pt x="11635" y="4952"/>
                  <a:pt x="11323" y="4752"/>
                </a:cubicBezTo>
                <a:cubicBezTo>
                  <a:pt x="11167" y="4653"/>
                  <a:pt x="10962" y="4603"/>
                  <a:pt x="10758" y="4603"/>
                </a:cubicBezTo>
                <a:close/>
                <a:moveTo>
                  <a:pt x="12792" y="4603"/>
                </a:moveTo>
                <a:cubicBezTo>
                  <a:pt x="12588" y="4603"/>
                  <a:pt x="12383" y="4653"/>
                  <a:pt x="12227" y="4752"/>
                </a:cubicBezTo>
                <a:cubicBezTo>
                  <a:pt x="11915" y="4952"/>
                  <a:pt x="11915" y="5276"/>
                  <a:pt x="12227" y="5476"/>
                </a:cubicBezTo>
                <a:cubicBezTo>
                  <a:pt x="12539" y="5676"/>
                  <a:pt x="13045" y="5676"/>
                  <a:pt x="13357" y="5476"/>
                </a:cubicBezTo>
                <a:cubicBezTo>
                  <a:pt x="13670" y="5276"/>
                  <a:pt x="13670" y="4952"/>
                  <a:pt x="13357" y="4752"/>
                </a:cubicBezTo>
                <a:cubicBezTo>
                  <a:pt x="13201" y="4653"/>
                  <a:pt x="12997" y="4603"/>
                  <a:pt x="12792" y="4603"/>
                </a:cubicBezTo>
                <a:close/>
                <a:moveTo>
                  <a:pt x="14827" y="4603"/>
                </a:moveTo>
                <a:cubicBezTo>
                  <a:pt x="14622" y="4603"/>
                  <a:pt x="14418" y="4653"/>
                  <a:pt x="14262" y="4752"/>
                </a:cubicBezTo>
                <a:cubicBezTo>
                  <a:pt x="13949" y="4952"/>
                  <a:pt x="13949" y="5276"/>
                  <a:pt x="14262" y="5476"/>
                </a:cubicBezTo>
                <a:cubicBezTo>
                  <a:pt x="14574" y="5676"/>
                  <a:pt x="15080" y="5676"/>
                  <a:pt x="15392" y="5476"/>
                </a:cubicBezTo>
                <a:cubicBezTo>
                  <a:pt x="15704" y="5276"/>
                  <a:pt x="15704" y="4952"/>
                  <a:pt x="15392" y="4752"/>
                </a:cubicBezTo>
                <a:cubicBezTo>
                  <a:pt x="15236" y="4653"/>
                  <a:pt x="15032" y="4603"/>
                  <a:pt x="14827" y="4603"/>
                </a:cubicBezTo>
                <a:close/>
                <a:moveTo>
                  <a:pt x="6688" y="5832"/>
                </a:moveTo>
                <a:cubicBezTo>
                  <a:pt x="6484" y="5832"/>
                  <a:pt x="6279" y="5882"/>
                  <a:pt x="6123" y="5982"/>
                </a:cubicBezTo>
                <a:cubicBezTo>
                  <a:pt x="5811" y="6181"/>
                  <a:pt x="5811" y="6506"/>
                  <a:pt x="6123" y="6705"/>
                </a:cubicBezTo>
                <a:cubicBezTo>
                  <a:pt x="6436" y="6905"/>
                  <a:pt x="6941" y="6905"/>
                  <a:pt x="7254" y="6705"/>
                </a:cubicBezTo>
                <a:cubicBezTo>
                  <a:pt x="7566" y="6506"/>
                  <a:pt x="7566" y="6181"/>
                  <a:pt x="7254" y="5982"/>
                </a:cubicBezTo>
                <a:cubicBezTo>
                  <a:pt x="7097" y="5882"/>
                  <a:pt x="6893" y="5832"/>
                  <a:pt x="6688" y="5832"/>
                </a:cubicBezTo>
                <a:close/>
                <a:moveTo>
                  <a:pt x="8723" y="5832"/>
                </a:moveTo>
                <a:cubicBezTo>
                  <a:pt x="8672" y="5832"/>
                  <a:pt x="8620" y="5835"/>
                  <a:pt x="8570" y="5841"/>
                </a:cubicBezTo>
                <a:cubicBezTo>
                  <a:pt x="8419" y="5860"/>
                  <a:pt x="8275" y="5907"/>
                  <a:pt x="8158" y="5982"/>
                </a:cubicBezTo>
                <a:cubicBezTo>
                  <a:pt x="7845" y="6181"/>
                  <a:pt x="7845" y="6506"/>
                  <a:pt x="8158" y="6705"/>
                </a:cubicBezTo>
                <a:cubicBezTo>
                  <a:pt x="8314" y="6805"/>
                  <a:pt x="8518" y="6855"/>
                  <a:pt x="8723" y="6855"/>
                </a:cubicBezTo>
                <a:cubicBezTo>
                  <a:pt x="8928" y="6855"/>
                  <a:pt x="9132" y="6805"/>
                  <a:pt x="9288" y="6705"/>
                </a:cubicBezTo>
                <a:cubicBezTo>
                  <a:pt x="9601" y="6506"/>
                  <a:pt x="9601" y="6181"/>
                  <a:pt x="9288" y="5982"/>
                </a:cubicBezTo>
                <a:cubicBezTo>
                  <a:pt x="9132" y="5882"/>
                  <a:pt x="8928" y="5832"/>
                  <a:pt x="8723" y="5832"/>
                </a:cubicBezTo>
                <a:close/>
                <a:moveTo>
                  <a:pt x="10758" y="5832"/>
                </a:moveTo>
                <a:cubicBezTo>
                  <a:pt x="10706" y="5832"/>
                  <a:pt x="10655" y="5835"/>
                  <a:pt x="10605" y="5841"/>
                </a:cubicBezTo>
                <a:cubicBezTo>
                  <a:pt x="10453" y="5860"/>
                  <a:pt x="10310" y="5907"/>
                  <a:pt x="10192" y="5982"/>
                </a:cubicBezTo>
                <a:cubicBezTo>
                  <a:pt x="9880" y="6181"/>
                  <a:pt x="9880" y="6506"/>
                  <a:pt x="10192" y="6705"/>
                </a:cubicBezTo>
                <a:cubicBezTo>
                  <a:pt x="10349" y="6805"/>
                  <a:pt x="10553" y="6855"/>
                  <a:pt x="10758" y="6855"/>
                </a:cubicBezTo>
                <a:cubicBezTo>
                  <a:pt x="10962" y="6855"/>
                  <a:pt x="11167" y="6805"/>
                  <a:pt x="11323" y="6705"/>
                </a:cubicBezTo>
                <a:cubicBezTo>
                  <a:pt x="11635" y="6506"/>
                  <a:pt x="11635" y="6181"/>
                  <a:pt x="11323" y="5982"/>
                </a:cubicBezTo>
                <a:cubicBezTo>
                  <a:pt x="11167" y="5882"/>
                  <a:pt x="10962" y="5832"/>
                  <a:pt x="10758" y="5832"/>
                </a:cubicBezTo>
                <a:close/>
                <a:moveTo>
                  <a:pt x="12792" y="5832"/>
                </a:moveTo>
                <a:cubicBezTo>
                  <a:pt x="12741" y="5832"/>
                  <a:pt x="12690" y="5835"/>
                  <a:pt x="12639" y="5841"/>
                </a:cubicBezTo>
                <a:cubicBezTo>
                  <a:pt x="12488" y="5860"/>
                  <a:pt x="12344" y="5907"/>
                  <a:pt x="12227" y="5982"/>
                </a:cubicBezTo>
                <a:cubicBezTo>
                  <a:pt x="11915" y="6181"/>
                  <a:pt x="11915" y="6506"/>
                  <a:pt x="12227" y="6705"/>
                </a:cubicBezTo>
                <a:cubicBezTo>
                  <a:pt x="12383" y="6805"/>
                  <a:pt x="12588" y="6855"/>
                  <a:pt x="12792" y="6855"/>
                </a:cubicBezTo>
                <a:cubicBezTo>
                  <a:pt x="12997" y="6855"/>
                  <a:pt x="13201" y="6805"/>
                  <a:pt x="13357" y="6705"/>
                </a:cubicBezTo>
                <a:cubicBezTo>
                  <a:pt x="13670" y="6506"/>
                  <a:pt x="13670" y="6181"/>
                  <a:pt x="13357" y="5982"/>
                </a:cubicBezTo>
                <a:cubicBezTo>
                  <a:pt x="13201" y="5882"/>
                  <a:pt x="12997" y="5832"/>
                  <a:pt x="12792" y="5832"/>
                </a:cubicBezTo>
                <a:close/>
                <a:moveTo>
                  <a:pt x="14827" y="5832"/>
                </a:moveTo>
                <a:cubicBezTo>
                  <a:pt x="14776" y="5832"/>
                  <a:pt x="14724" y="5835"/>
                  <a:pt x="14674" y="5841"/>
                </a:cubicBezTo>
                <a:cubicBezTo>
                  <a:pt x="14523" y="5860"/>
                  <a:pt x="14379" y="5907"/>
                  <a:pt x="14262" y="5982"/>
                </a:cubicBezTo>
                <a:cubicBezTo>
                  <a:pt x="13949" y="6181"/>
                  <a:pt x="13949" y="6506"/>
                  <a:pt x="14262" y="6705"/>
                </a:cubicBezTo>
                <a:cubicBezTo>
                  <a:pt x="14418" y="6805"/>
                  <a:pt x="14622" y="6855"/>
                  <a:pt x="14827" y="6855"/>
                </a:cubicBezTo>
                <a:cubicBezTo>
                  <a:pt x="15032" y="6855"/>
                  <a:pt x="15236" y="6805"/>
                  <a:pt x="15392" y="6705"/>
                </a:cubicBezTo>
                <a:cubicBezTo>
                  <a:pt x="15704" y="6506"/>
                  <a:pt x="15704" y="6181"/>
                  <a:pt x="15392" y="5982"/>
                </a:cubicBezTo>
                <a:cubicBezTo>
                  <a:pt x="15236" y="5882"/>
                  <a:pt x="15032" y="5832"/>
                  <a:pt x="14827" y="5832"/>
                </a:cubicBezTo>
                <a:close/>
                <a:moveTo>
                  <a:pt x="6688" y="11941"/>
                </a:moveTo>
                <a:cubicBezTo>
                  <a:pt x="6484" y="11941"/>
                  <a:pt x="6279" y="11991"/>
                  <a:pt x="6123" y="12091"/>
                </a:cubicBezTo>
                <a:cubicBezTo>
                  <a:pt x="5811" y="12291"/>
                  <a:pt x="5811" y="12615"/>
                  <a:pt x="6123" y="12815"/>
                </a:cubicBezTo>
                <a:cubicBezTo>
                  <a:pt x="6436" y="13015"/>
                  <a:pt x="6941" y="13015"/>
                  <a:pt x="7254" y="12815"/>
                </a:cubicBezTo>
                <a:cubicBezTo>
                  <a:pt x="7566" y="12615"/>
                  <a:pt x="7566" y="12291"/>
                  <a:pt x="7254" y="12091"/>
                </a:cubicBezTo>
                <a:cubicBezTo>
                  <a:pt x="7097" y="11991"/>
                  <a:pt x="6893" y="11941"/>
                  <a:pt x="6688" y="11941"/>
                </a:cubicBezTo>
                <a:close/>
                <a:moveTo>
                  <a:pt x="8723" y="11941"/>
                </a:moveTo>
                <a:cubicBezTo>
                  <a:pt x="8518" y="11941"/>
                  <a:pt x="8314" y="11991"/>
                  <a:pt x="8158" y="12091"/>
                </a:cubicBezTo>
                <a:cubicBezTo>
                  <a:pt x="7845" y="12291"/>
                  <a:pt x="7845" y="12615"/>
                  <a:pt x="8158" y="12815"/>
                </a:cubicBezTo>
                <a:cubicBezTo>
                  <a:pt x="8470" y="13015"/>
                  <a:pt x="8976" y="13015"/>
                  <a:pt x="9288" y="12815"/>
                </a:cubicBezTo>
                <a:cubicBezTo>
                  <a:pt x="9601" y="12615"/>
                  <a:pt x="9601" y="12291"/>
                  <a:pt x="9288" y="12091"/>
                </a:cubicBezTo>
                <a:cubicBezTo>
                  <a:pt x="9132" y="11991"/>
                  <a:pt x="8928" y="11941"/>
                  <a:pt x="8723" y="11941"/>
                </a:cubicBezTo>
                <a:close/>
                <a:moveTo>
                  <a:pt x="10758" y="11941"/>
                </a:moveTo>
                <a:cubicBezTo>
                  <a:pt x="10553" y="11941"/>
                  <a:pt x="10349" y="11991"/>
                  <a:pt x="10192" y="12091"/>
                </a:cubicBezTo>
                <a:cubicBezTo>
                  <a:pt x="9880" y="12291"/>
                  <a:pt x="9880" y="12615"/>
                  <a:pt x="10192" y="12815"/>
                </a:cubicBezTo>
                <a:cubicBezTo>
                  <a:pt x="10505" y="13015"/>
                  <a:pt x="11010" y="13015"/>
                  <a:pt x="11323" y="12815"/>
                </a:cubicBezTo>
                <a:cubicBezTo>
                  <a:pt x="11635" y="12615"/>
                  <a:pt x="11635" y="12291"/>
                  <a:pt x="11323" y="12091"/>
                </a:cubicBezTo>
                <a:cubicBezTo>
                  <a:pt x="11167" y="11991"/>
                  <a:pt x="10962" y="11941"/>
                  <a:pt x="10758" y="11941"/>
                </a:cubicBezTo>
                <a:close/>
                <a:moveTo>
                  <a:pt x="12792" y="11941"/>
                </a:moveTo>
                <a:cubicBezTo>
                  <a:pt x="12588" y="11941"/>
                  <a:pt x="12383" y="11991"/>
                  <a:pt x="12227" y="12091"/>
                </a:cubicBezTo>
                <a:cubicBezTo>
                  <a:pt x="11915" y="12291"/>
                  <a:pt x="11915" y="12615"/>
                  <a:pt x="12227" y="12815"/>
                </a:cubicBezTo>
                <a:cubicBezTo>
                  <a:pt x="12539" y="13015"/>
                  <a:pt x="13045" y="13015"/>
                  <a:pt x="13357" y="12815"/>
                </a:cubicBezTo>
                <a:cubicBezTo>
                  <a:pt x="13670" y="12615"/>
                  <a:pt x="13670" y="12291"/>
                  <a:pt x="13357" y="12091"/>
                </a:cubicBezTo>
                <a:cubicBezTo>
                  <a:pt x="13201" y="11991"/>
                  <a:pt x="12997" y="11941"/>
                  <a:pt x="12792" y="11941"/>
                </a:cubicBezTo>
                <a:close/>
                <a:moveTo>
                  <a:pt x="14827" y="11941"/>
                </a:moveTo>
                <a:cubicBezTo>
                  <a:pt x="14622" y="11941"/>
                  <a:pt x="14418" y="11991"/>
                  <a:pt x="14262" y="12091"/>
                </a:cubicBezTo>
                <a:cubicBezTo>
                  <a:pt x="13949" y="12291"/>
                  <a:pt x="13949" y="12615"/>
                  <a:pt x="14262" y="12815"/>
                </a:cubicBezTo>
                <a:cubicBezTo>
                  <a:pt x="14574" y="13015"/>
                  <a:pt x="15080" y="13015"/>
                  <a:pt x="15392" y="12815"/>
                </a:cubicBezTo>
                <a:cubicBezTo>
                  <a:pt x="15704" y="12615"/>
                  <a:pt x="15704" y="12291"/>
                  <a:pt x="15392" y="12091"/>
                </a:cubicBezTo>
                <a:cubicBezTo>
                  <a:pt x="15236" y="11991"/>
                  <a:pt x="15032" y="11941"/>
                  <a:pt x="14827" y="11941"/>
                </a:cubicBezTo>
                <a:close/>
                <a:moveTo>
                  <a:pt x="6688" y="13158"/>
                </a:moveTo>
                <a:cubicBezTo>
                  <a:pt x="6484" y="13158"/>
                  <a:pt x="6279" y="13208"/>
                  <a:pt x="6123" y="13308"/>
                </a:cubicBezTo>
                <a:cubicBezTo>
                  <a:pt x="5811" y="13508"/>
                  <a:pt x="5811" y="13832"/>
                  <a:pt x="6123" y="14032"/>
                </a:cubicBezTo>
                <a:cubicBezTo>
                  <a:pt x="6436" y="14232"/>
                  <a:pt x="6941" y="14232"/>
                  <a:pt x="7254" y="14032"/>
                </a:cubicBezTo>
                <a:cubicBezTo>
                  <a:pt x="7566" y="13832"/>
                  <a:pt x="7566" y="13508"/>
                  <a:pt x="7254" y="13308"/>
                </a:cubicBezTo>
                <a:cubicBezTo>
                  <a:pt x="7097" y="13208"/>
                  <a:pt x="6893" y="13158"/>
                  <a:pt x="6688" y="13158"/>
                </a:cubicBezTo>
                <a:close/>
                <a:moveTo>
                  <a:pt x="8723" y="13158"/>
                </a:moveTo>
                <a:cubicBezTo>
                  <a:pt x="8518" y="13158"/>
                  <a:pt x="8314" y="13208"/>
                  <a:pt x="8158" y="13308"/>
                </a:cubicBezTo>
                <a:cubicBezTo>
                  <a:pt x="7845" y="13508"/>
                  <a:pt x="7845" y="13832"/>
                  <a:pt x="8158" y="14032"/>
                </a:cubicBezTo>
                <a:cubicBezTo>
                  <a:pt x="8470" y="14232"/>
                  <a:pt x="8976" y="14232"/>
                  <a:pt x="9288" y="14032"/>
                </a:cubicBezTo>
                <a:cubicBezTo>
                  <a:pt x="9601" y="13832"/>
                  <a:pt x="9601" y="13508"/>
                  <a:pt x="9288" y="13308"/>
                </a:cubicBezTo>
                <a:cubicBezTo>
                  <a:pt x="9132" y="13208"/>
                  <a:pt x="8928" y="13158"/>
                  <a:pt x="8723" y="13158"/>
                </a:cubicBezTo>
                <a:close/>
                <a:moveTo>
                  <a:pt x="10758" y="13158"/>
                </a:moveTo>
                <a:cubicBezTo>
                  <a:pt x="10553" y="13158"/>
                  <a:pt x="10349" y="13208"/>
                  <a:pt x="10192" y="13308"/>
                </a:cubicBezTo>
                <a:cubicBezTo>
                  <a:pt x="9880" y="13508"/>
                  <a:pt x="9880" y="13832"/>
                  <a:pt x="10192" y="14032"/>
                </a:cubicBezTo>
                <a:cubicBezTo>
                  <a:pt x="10505" y="14232"/>
                  <a:pt x="11010" y="14232"/>
                  <a:pt x="11323" y="14032"/>
                </a:cubicBezTo>
                <a:cubicBezTo>
                  <a:pt x="11635" y="13832"/>
                  <a:pt x="11635" y="13508"/>
                  <a:pt x="11323" y="13308"/>
                </a:cubicBezTo>
                <a:cubicBezTo>
                  <a:pt x="11167" y="13208"/>
                  <a:pt x="10962" y="13158"/>
                  <a:pt x="10758" y="13158"/>
                </a:cubicBezTo>
                <a:close/>
                <a:moveTo>
                  <a:pt x="14827" y="13158"/>
                </a:moveTo>
                <a:cubicBezTo>
                  <a:pt x="14622" y="13158"/>
                  <a:pt x="14418" y="13208"/>
                  <a:pt x="14262" y="13308"/>
                </a:cubicBezTo>
                <a:cubicBezTo>
                  <a:pt x="13949" y="13508"/>
                  <a:pt x="13949" y="13832"/>
                  <a:pt x="14262" y="14032"/>
                </a:cubicBezTo>
                <a:cubicBezTo>
                  <a:pt x="14574" y="14232"/>
                  <a:pt x="15080" y="14232"/>
                  <a:pt x="15392" y="14032"/>
                </a:cubicBezTo>
                <a:cubicBezTo>
                  <a:pt x="15704" y="13832"/>
                  <a:pt x="15704" y="13508"/>
                  <a:pt x="15392" y="13308"/>
                </a:cubicBezTo>
                <a:cubicBezTo>
                  <a:pt x="15236" y="13208"/>
                  <a:pt x="15032" y="13158"/>
                  <a:pt x="14827" y="13158"/>
                </a:cubicBezTo>
                <a:close/>
                <a:moveTo>
                  <a:pt x="12792" y="13170"/>
                </a:moveTo>
                <a:cubicBezTo>
                  <a:pt x="12588" y="13170"/>
                  <a:pt x="12383" y="13220"/>
                  <a:pt x="12227" y="13320"/>
                </a:cubicBezTo>
                <a:cubicBezTo>
                  <a:pt x="11915" y="13520"/>
                  <a:pt x="11915" y="13844"/>
                  <a:pt x="12227" y="14044"/>
                </a:cubicBezTo>
                <a:cubicBezTo>
                  <a:pt x="12539" y="14244"/>
                  <a:pt x="13045" y="14244"/>
                  <a:pt x="13357" y="14044"/>
                </a:cubicBezTo>
                <a:cubicBezTo>
                  <a:pt x="13670" y="13844"/>
                  <a:pt x="13670" y="13520"/>
                  <a:pt x="13357" y="13320"/>
                </a:cubicBezTo>
                <a:cubicBezTo>
                  <a:pt x="13201" y="13220"/>
                  <a:pt x="12997" y="13170"/>
                  <a:pt x="12792" y="13170"/>
                </a:cubicBezTo>
                <a:close/>
                <a:moveTo>
                  <a:pt x="6688" y="14376"/>
                </a:moveTo>
                <a:cubicBezTo>
                  <a:pt x="6484" y="14376"/>
                  <a:pt x="6279" y="14425"/>
                  <a:pt x="6123" y="14525"/>
                </a:cubicBezTo>
                <a:cubicBezTo>
                  <a:pt x="5811" y="14725"/>
                  <a:pt x="5811" y="15049"/>
                  <a:pt x="6123" y="15249"/>
                </a:cubicBezTo>
                <a:cubicBezTo>
                  <a:pt x="6436" y="15449"/>
                  <a:pt x="6941" y="15449"/>
                  <a:pt x="7254" y="15249"/>
                </a:cubicBezTo>
                <a:cubicBezTo>
                  <a:pt x="7566" y="15049"/>
                  <a:pt x="7566" y="14725"/>
                  <a:pt x="7254" y="14525"/>
                </a:cubicBezTo>
                <a:cubicBezTo>
                  <a:pt x="7097" y="14425"/>
                  <a:pt x="6893" y="14376"/>
                  <a:pt x="6688" y="14376"/>
                </a:cubicBezTo>
                <a:close/>
                <a:moveTo>
                  <a:pt x="8723" y="14376"/>
                </a:moveTo>
                <a:cubicBezTo>
                  <a:pt x="8518" y="14376"/>
                  <a:pt x="8314" y="14425"/>
                  <a:pt x="8158" y="14525"/>
                </a:cubicBezTo>
                <a:cubicBezTo>
                  <a:pt x="7845" y="14725"/>
                  <a:pt x="7845" y="15049"/>
                  <a:pt x="8158" y="15249"/>
                </a:cubicBezTo>
                <a:cubicBezTo>
                  <a:pt x="8470" y="15449"/>
                  <a:pt x="8976" y="15449"/>
                  <a:pt x="9288" y="15249"/>
                </a:cubicBezTo>
                <a:cubicBezTo>
                  <a:pt x="9601" y="15049"/>
                  <a:pt x="9601" y="14725"/>
                  <a:pt x="9288" y="14525"/>
                </a:cubicBezTo>
                <a:cubicBezTo>
                  <a:pt x="9132" y="14425"/>
                  <a:pt x="8928" y="14376"/>
                  <a:pt x="8723" y="14376"/>
                </a:cubicBezTo>
                <a:close/>
                <a:moveTo>
                  <a:pt x="10758" y="14376"/>
                </a:moveTo>
                <a:cubicBezTo>
                  <a:pt x="10553" y="14376"/>
                  <a:pt x="10349" y="14425"/>
                  <a:pt x="10192" y="14525"/>
                </a:cubicBezTo>
                <a:cubicBezTo>
                  <a:pt x="9880" y="14725"/>
                  <a:pt x="9880" y="15049"/>
                  <a:pt x="10192" y="15249"/>
                </a:cubicBezTo>
                <a:cubicBezTo>
                  <a:pt x="10505" y="15449"/>
                  <a:pt x="11010" y="15449"/>
                  <a:pt x="11323" y="15249"/>
                </a:cubicBezTo>
                <a:cubicBezTo>
                  <a:pt x="11635" y="15049"/>
                  <a:pt x="11635" y="14725"/>
                  <a:pt x="11323" y="14525"/>
                </a:cubicBezTo>
                <a:cubicBezTo>
                  <a:pt x="11167" y="14425"/>
                  <a:pt x="10962" y="14376"/>
                  <a:pt x="10758" y="14376"/>
                </a:cubicBezTo>
                <a:close/>
                <a:moveTo>
                  <a:pt x="12792" y="14376"/>
                </a:moveTo>
                <a:cubicBezTo>
                  <a:pt x="12588" y="14376"/>
                  <a:pt x="12383" y="14425"/>
                  <a:pt x="12227" y="14525"/>
                </a:cubicBezTo>
                <a:cubicBezTo>
                  <a:pt x="11915" y="14725"/>
                  <a:pt x="11915" y="15049"/>
                  <a:pt x="12227" y="15249"/>
                </a:cubicBezTo>
                <a:cubicBezTo>
                  <a:pt x="12539" y="15449"/>
                  <a:pt x="13045" y="15449"/>
                  <a:pt x="13357" y="15249"/>
                </a:cubicBezTo>
                <a:cubicBezTo>
                  <a:pt x="13670" y="15049"/>
                  <a:pt x="13670" y="14725"/>
                  <a:pt x="13357" y="14525"/>
                </a:cubicBezTo>
                <a:cubicBezTo>
                  <a:pt x="13201" y="14425"/>
                  <a:pt x="12997" y="14376"/>
                  <a:pt x="12792" y="14376"/>
                </a:cubicBezTo>
                <a:close/>
                <a:moveTo>
                  <a:pt x="14827" y="14376"/>
                </a:moveTo>
                <a:cubicBezTo>
                  <a:pt x="14622" y="14376"/>
                  <a:pt x="14418" y="14425"/>
                  <a:pt x="14262" y="14525"/>
                </a:cubicBezTo>
                <a:cubicBezTo>
                  <a:pt x="13949" y="14725"/>
                  <a:pt x="13949" y="15049"/>
                  <a:pt x="14262" y="15249"/>
                </a:cubicBezTo>
                <a:cubicBezTo>
                  <a:pt x="14574" y="15449"/>
                  <a:pt x="15080" y="15449"/>
                  <a:pt x="15392" y="15249"/>
                </a:cubicBezTo>
                <a:cubicBezTo>
                  <a:pt x="15704" y="15049"/>
                  <a:pt x="15704" y="14725"/>
                  <a:pt x="15392" y="14525"/>
                </a:cubicBezTo>
                <a:cubicBezTo>
                  <a:pt x="15236" y="14425"/>
                  <a:pt x="15032" y="14376"/>
                  <a:pt x="14827" y="14376"/>
                </a:cubicBezTo>
                <a:close/>
                <a:moveTo>
                  <a:pt x="4673" y="14441"/>
                </a:moveTo>
                <a:cubicBezTo>
                  <a:pt x="4494" y="14441"/>
                  <a:pt x="4315" y="14485"/>
                  <a:pt x="4179" y="14572"/>
                </a:cubicBezTo>
                <a:cubicBezTo>
                  <a:pt x="3907" y="14746"/>
                  <a:pt x="3907" y="15029"/>
                  <a:pt x="4179" y="15203"/>
                </a:cubicBezTo>
                <a:cubicBezTo>
                  <a:pt x="4452" y="15378"/>
                  <a:pt x="4893" y="15378"/>
                  <a:pt x="5166" y="15203"/>
                </a:cubicBezTo>
                <a:cubicBezTo>
                  <a:pt x="5438" y="15029"/>
                  <a:pt x="5438" y="14746"/>
                  <a:pt x="5166" y="14572"/>
                </a:cubicBezTo>
                <a:cubicBezTo>
                  <a:pt x="5030" y="14485"/>
                  <a:pt x="4851" y="14441"/>
                  <a:pt x="4673" y="14441"/>
                </a:cubicBezTo>
                <a:close/>
                <a:moveTo>
                  <a:pt x="16861" y="14441"/>
                </a:moveTo>
                <a:cubicBezTo>
                  <a:pt x="16683" y="14441"/>
                  <a:pt x="16504" y="14485"/>
                  <a:pt x="16368" y="14572"/>
                </a:cubicBezTo>
                <a:cubicBezTo>
                  <a:pt x="16096" y="14746"/>
                  <a:pt x="16096" y="15029"/>
                  <a:pt x="16368" y="15203"/>
                </a:cubicBezTo>
                <a:cubicBezTo>
                  <a:pt x="16641" y="15378"/>
                  <a:pt x="17082" y="15378"/>
                  <a:pt x="17355" y="15203"/>
                </a:cubicBezTo>
                <a:cubicBezTo>
                  <a:pt x="17627" y="15029"/>
                  <a:pt x="17627" y="14746"/>
                  <a:pt x="17355" y="14572"/>
                </a:cubicBezTo>
                <a:cubicBezTo>
                  <a:pt x="17219" y="14485"/>
                  <a:pt x="17040" y="14441"/>
                  <a:pt x="16861" y="14441"/>
                </a:cubicBezTo>
                <a:close/>
                <a:moveTo>
                  <a:pt x="2657" y="14489"/>
                </a:moveTo>
                <a:cubicBezTo>
                  <a:pt x="2498" y="14489"/>
                  <a:pt x="2338" y="14528"/>
                  <a:pt x="2216" y="14606"/>
                </a:cubicBezTo>
                <a:cubicBezTo>
                  <a:pt x="1973" y="14761"/>
                  <a:pt x="1973" y="15013"/>
                  <a:pt x="2216" y="15169"/>
                </a:cubicBezTo>
                <a:cubicBezTo>
                  <a:pt x="2459" y="15324"/>
                  <a:pt x="2854" y="15324"/>
                  <a:pt x="3097" y="15169"/>
                </a:cubicBezTo>
                <a:cubicBezTo>
                  <a:pt x="3340" y="15013"/>
                  <a:pt x="3340" y="14761"/>
                  <a:pt x="3097" y="14606"/>
                </a:cubicBezTo>
                <a:cubicBezTo>
                  <a:pt x="2976" y="14528"/>
                  <a:pt x="2816" y="14489"/>
                  <a:pt x="2657" y="14489"/>
                </a:cubicBezTo>
                <a:close/>
                <a:moveTo>
                  <a:pt x="18858" y="14489"/>
                </a:moveTo>
                <a:cubicBezTo>
                  <a:pt x="18699" y="14489"/>
                  <a:pt x="18540" y="14528"/>
                  <a:pt x="18418" y="14606"/>
                </a:cubicBezTo>
                <a:cubicBezTo>
                  <a:pt x="18175" y="14761"/>
                  <a:pt x="18175" y="15013"/>
                  <a:pt x="18418" y="15169"/>
                </a:cubicBezTo>
                <a:cubicBezTo>
                  <a:pt x="18661" y="15324"/>
                  <a:pt x="19056" y="15324"/>
                  <a:pt x="19299" y="15169"/>
                </a:cubicBezTo>
                <a:cubicBezTo>
                  <a:pt x="19542" y="15013"/>
                  <a:pt x="19542" y="14761"/>
                  <a:pt x="19299" y="14606"/>
                </a:cubicBezTo>
                <a:cubicBezTo>
                  <a:pt x="19177" y="14528"/>
                  <a:pt x="19018" y="14489"/>
                  <a:pt x="18858" y="14489"/>
                </a:cubicBezTo>
                <a:close/>
                <a:moveTo>
                  <a:pt x="544" y="14540"/>
                </a:moveTo>
                <a:cubicBezTo>
                  <a:pt x="405" y="14540"/>
                  <a:pt x="266" y="14573"/>
                  <a:pt x="159" y="14641"/>
                </a:cubicBezTo>
                <a:cubicBezTo>
                  <a:pt x="-53" y="14777"/>
                  <a:pt x="-53" y="14998"/>
                  <a:pt x="159" y="15134"/>
                </a:cubicBezTo>
                <a:cubicBezTo>
                  <a:pt x="372" y="15270"/>
                  <a:pt x="716" y="15270"/>
                  <a:pt x="928" y="15134"/>
                </a:cubicBezTo>
                <a:cubicBezTo>
                  <a:pt x="1141" y="14998"/>
                  <a:pt x="1141" y="14777"/>
                  <a:pt x="928" y="14641"/>
                </a:cubicBezTo>
                <a:cubicBezTo>
                  <a:pt x="822" y="14573"/>
                  <a:pt x="684" y="14540"/>
                  <a:pt x="544" y="14540"/>
                </a:cubicBezTo>
                <a:close/>
                <a:moveTo>
                  <a:pt x="20950" y="14540"/>
                </a:moveTo>
                <a:cubicBezTo>
                  <a:pt x="20810" y="14540"/>
                  <a:pt x="20671" y="14573"/>
                  <a:pt x="20565" y="14641"/>
                </a:cubicBezTo>
                <a:cubicBezTo>
                  <a:pt x="20352" y="14777"/>
                  <a:pt x="20352" y="14998"/>
                  <a:pt x="20565" y="15134"/>
                </a:cubicBezTo>
                <a:cubicBezTo>
                  <a:pt x="20777" y="15270"/>
                  <a:pt x="21122" y="15270"/>
                  <a:pt x="21335" y="15134"/>
                </a:cubicBezTo>
                <a:cubicBezTo>
                  <a:pt x="21547" y="14998"/>
                  <a:pt x="21547" y="14777"/>
                  <a:pt x="21335" y="14641"/>
                </a:cubicBezTo>
                <a:cubicBezTo>
                  <a:pt x="21228" y="14573"/>
                  <a:pt x="21089" y="14540"/>
                  <a:pt x="20950" y="14540"/>
                </a:cubicBezTo>
                <a:close/>
                <a:moveTo>
                  <a:pt x="6688" y="15593"/>
                </a:moveTo>
                <a:cubicBezTo>
                  <a:pt x="6484" y="15593"/>
                  <a:pt x="6279" y="15643"/>
                  <a:pt x="6123" y="15742"/>
                </a:cubicBezTo>
                <a:cubicBezTo>
                  <a:pt x="5811" y="15942"/>
                  <a:pt x="5811" y="16266"/>
                  <a:pt x="6123" y="16466"/>
                </a:cubicBezTo>
                <a:cubicBezTo>
                  <a:pt x="6436" y="16666"/>
                  <a:pt x="6941" y="16666"/>
                  <a:pt x="7254" y="16466"/>
                </a:cubicBezTo>
                <a:cubicBezTo>
                  <a:pt x="7566" y="16266"/>
                  <a:pt x="7566" y="15942"/>
                  <a:pt x="7254" y="15742"/>
                </a:cubicBezTo>
                <a:cubicBezTo>
                  <a:pt x="7097" y="15643"/>
                  <a:pt x="6893" y="15593"/>
                  <a:pt x="6688" y="15593"/>
                </a:cubicBezTo>
                <a:close/>
                <a:moveTo>
                  <a:pt x="8723" y="15593"/>
                </a:moveTo>
                <a:cubicBezTo>
                  <a:pt x="8518" y="15593"/>
                  <a:pt x="8314" y="15643"/>
                  <a:pt x="8158" y="15742"/>
                </a:cubicBezTo>
                <a:cubicBezTo>
                  <a:pt x="7845" y="15942"/>
                  <a:pt x="7845" y="16266"/>
                  <a:pt x="8158" y="16466"/>
                </a:cubicBezTo>
                <a:cubicBezTo>
                  <a:pt x="8470" y="16666"/>
                  <a:pt x="8976" y="16666"/>
                  <a:pt x="9288" y="16466"/>
                </a:cubicBezTo>
                <a:cubicBezTo>
                  <a:pt x="9601" y="16266"/>
                  <a:pt x="9601" y="15942"/>
                  <a:pt x="9288" y="15742"/>
                </a:cubicBezTo>
                <a:cubicBezTo>
                  <a:pt x="9132" y="15643"/>
                  <a:pt x="8928" y="15593"/>
                  <a:pt x="8723" y="15593"/>
                </a:cubicBezTo>
                <a:close/>
                <a:moveTo>
                  <a:pt x="10758" y="15593"/>
                </a:moveTo>
                <a:cubicBezTo>
                  <a:pt x="10553" y="15593"/>
                  <a:pt x="10349" y="15643"/>
                  <a:pt x="10192" y="15742"/>
                </a:cubicBezTo>
                <a:cubicBezTo>
                  <a:pt x="9880" y="15942"/>
                  <a:pt x="9880" y="16266"/>
                  <a:pt x="10192" y="16466"/>
                </a:cubicBezTo>
                <a:cubicBezTo>
                  <a:pt x="10505" y="16666"/>
                  <a:pt x="11010" y="16666"/>
                  <a:pt x="11323" y="16466"/>
                </a:cubicBezTo>
                <a:cubicBezTo>
                  <a:pt x="11635" y="16266"/>
                  <a:pt x="11635" y="15942"/>
                  <a:pt x="11323" y="15742"/>
                </a:cubicBezTo>
                <a:cubicBezTo>
                  <a:pt x="11167" y="15643"/>
                  <a:pt x="10962" y="15593"/>
                  <a:pt x="10758" y="15593"/>
                </a:cubicBezTo>
                <a:close/>
                <a:moveTo>
                  <a:pt x="12792" y="15593"/>
                </a:moveTo>
                <a:cubicBezTo>
                  <a:pt x="12588" y="15593"/>
                  <a:pt x="12383" y="15643"/>
                  <a:pt x="12227" y="15742"/>
                </a:cubicBezTo>
                <a:cubicBezTo>
                  <a:pt x="11915" y="15942"/>
                  <a:pt x="11915" y="16266"/>
                  <a:pt x="12227" y="16466"/>
                </a:cubicBezTo>
                <a:cubicBezTo>
                  <a:pt x="12539" y="16666"/>
                  <a:pt x="13045" y="16666"/>
                  <a:pt x="13357" y="16466"/>
                </a:cubicBezTo>
                <a:cubicBezTo>
                  <a:pt x="13670" y="16266"/>
                  <a:pt x="13670" y="15942"/>
                  <a:pt x="13357" y="15742"/>
                </a:cubicBezTo>
                <a:cubicBezTo>
                  <a:pt x="13201" y="15643"/>
                  <a:pt x="12997" y="15593"/>
                  <a:pt x="12792" y="15593"/>
                </a:cubicBezTo>
                <a:close/>
                <a:moveTo>
                  <a:pt x="14827" y="15593"/>
                </a:moveTo>
                <a:cubicBezTo>
                  <a:pt x="14622" y="15593"/>
                  <a:pt x="14418" y="15643"/>
                  <a:pt x="14262" y="15742"/>
                </a:cubicBezTo>
                <a:cubicBezTo>
                  <a:pt x="13949" y="15942"/>
                  <a:pt x="13949" y="16266"/>
                  <a:pt x="14262" y="16466"/>
                </a:cubicBezTo>
                <a:cubicBezTo>
                  <a:pt x="14574" y="16666"/>
                  <a:pt x="15080" y="16666"/>
                  <a:pt x="15392" y="16466"/>
                </a:cubicBezTo>
                <a:cubicBezTo>
                  <a:pt x="15704" y="16266"/>
                  <a:pt x="15704" y="15942"/>
                  <a:pt x="15392" y="15742"/>
                </a:cubicBezTo>
                <a:cubicBezTo>
                  <a:pt x="15236" y="15643"/>
                  <a:pt x="15032" y="15593"/>
                  <a:pt x="14827" y="15593"/>
                </a:cubicBezTo>
                <a:close/>
                <a:moveTo>
                  <a:pt x="4673" y="15658"/>
                </a:moveTo>
                <a:cubicBezTo>
                  <a:pt x="4494" y="15658"/>
                  <a:pt x="4315" y="15702"/>
                  <a:pt x="4179" y="15789"/>
                </a:cubicBezTo>
                <a:cubicBezTo>
                  <a:pt x="3907" y="15963"/>
                  <a:pt x="3907" y="16246"/>
                  <a:pt x="4179" y="16420"/>
                </a:cubicBezTo>
                <a:cubicBezTo>
                  <a:pt x="4452" y="16595"/>
                  <a:pt x="4893" y="16595"/>
                  <a:pt x="5166" y="16420"/>
                </a:cubicBezTo>
                <a:cubicBezTo>
                  <a:pt x="5438" y="16246"/>
                  <a:pt x="5438" y="15963"/>
                  <a:pt x="5166" y="15789"/>
                </a:cubicBezTo>
                <a:cubicBezTo>
                  <a:pt x="5030" y="15702"/>
                  <a:pt x="4851" y="15658"/>
                  <a:pt x="4673" y="15658"/>
                </a:cubicBezTo>
                <a:close/>
                <a:moveTo>
                  <a:pt x="16861" y="15658"/>
                </a:moveTo>
                <a:cubicBezTo>
                  <a:pt x="16683" y="15658"/>
                  <a:pt x="16504" y="15702"/>
                  <a:pt x="16368" y="15789"/>
                </a:cubicBezTo>
                <a:cubicBezTo>
                  <a:pt x="16096" y="15963"/>
                  <a:pt x="16096" y="16246"/>
                  <a:pt x="16368" y="16420"/>
                </a:cubicBezTo>
                <a:cubicBezTo>
                  <a:pt x="16641" y="16595"/>
                  <a:pt x="17082" y="16595"/>
                  <a:pt x="17355" y="16420"/>
                </a:cubicBezTo>
                <a:cubicBezTo>
                  <a:pt x="17627" y="16246"/>
                  <a:pt x="17627" y="15963"/>
                  <a:pt x="17355" y="15789"/>
                </a:cubicBezTo>
                <a:cubicBezTo>
                  <a:pt x="17219" y="15702"/>
                  <a:pt x="17040" y="15658"/>
                  <a:pt x="16861" y="15658"/>
                </a:cubicBezTo>
                <a:close/>
                <a:moveTo>
                  <a:pt x="2646" y="15706"/>
                </a:moveTo>
                <a:cubicBezTo>
                  <a:pt x="2487" y="15706"/>
                  <a:pt x="2327" y="15745"/>
                  <a:pt x="2206" y="15823"/>
                </a:cubicBezTo>
                <a:cubicBezTo>
                  <a:pt x="1963" y="15978"/>
                  <a:pt x="1963" y="16230"/>
                  <a:pt x="2206" y="16386"/>
                </a:cubicBezTo>
                <a:cubicBezTo>
                  <a:pt x="2329" y="16464"/>
                  <a:pt x="2491" y="16503"/>
                  <a:pt x="2652" y="16502"/>
                </a:cubicBezTo>
                <a:cubicBezTo>
                  <a:pt x="2813" y="16503"/>
                  <a:pt x="2974" y="16464"/>
                  <a:pt x="3097" y="16386"/>
                </a:cubicBezTo>
                <a:cubicBezTo>
                  <a:pt x="3340" y="16230"/>
                  <a:pt x="3340" y="15978"/>
                  <a:pt x="3097" y="15823"/>
                </a:cubicBezTo>
                <a:cubicBezTo>
                  <a:pt x="2974" y="15745"/>
                  <a:pt x="2813" y="15706"/>
                  <a:pt x="2652" y="15706"/>
                </a:cubicBezTo>
                <a:cubicBezTo>
                  <a:pt x="2650" y="15706"/>
                  <a:pt x="2648" y="15706"/>
                  <a:pt x="2646" y="15706"/>
                </a:cubicBezTo>
                <a:close/>
                <a:moveTo>
                  <a:pt x="18858" y="15706"/>
                </a:moveTo>
                <a:cubicBezTo>
                  <a:pt x="18699" y="15706"/>
                  <a:pt x="18540" y="15745"/>
                  <a:pt x="18418" y="15823"/>
                </a:cubicBezTo>
                <a:cubicBezTo>
                  <a:pt x="18175" y="15978"/>
                  <a:pt x="18175" y="16230"/>
                  <a:pt x="18418" y="16386"/>
                </a:cubicBezTo>
                <a:cubicBezTo>
                  <a:pt x="18661" y="16541"/>
                  <a:pt x="19056" y="16541"/>
                  <a:pt x="19299" y="16386"/>
                </a:cubicBezTo>
                <a:cubicBezTo>
                  <a:pt x="19542" y="16230"/>
                  <a:pt x="19542" y="15978"/>
                  <a:pt x="19299" y="15823"/>
                </a:cubicBezTo>
                <a:cubicBezTo>
                  <a:pt x="19177" y="15745"/>
                  <a:pt x="19018" y="15706"/>
                  <a:pt x="18858" y="15706"/>
                </a:cubicBezTo>
                <a:close/>
                <a:moveTo>
                  <a:pt x="6678" y="16810"/>
                </a:moveTo>
                <a:cubicBezTo>
                  <a:pt x="6473" y="16810"/>
                  <a:pt x="6268" y="16860"/>
                  <a:pt x="6111" y="16960"/>
                </a:cubicBezTo>
                <a:cubicBezTo>
                  <a:pt x="5799" y="17159"/>
                  <a:pt x="5799" y="17484"/>
                  <a:pt x="6111" y="17683"/>
                </a:cubicBezTo>
                <a:cubicBezTo>
                  <a:pt x="6424" y="17883"/>
                  <a:pt x="6931" y="17883"/>
                  <a:pt x="7243" y="17683"/>
                </a:cubicBezTo>
                <a:cubicBezTo>
                  <a:pt x="7555" y="17484"/>
                  <a:pt x="7555" y="17159"/>
                  <a:pt x="7243" y="16960"/>
                </a:cubicBezTo>
                <a:cubicBezTo>
                  <a:pt x="7087" y="16860"/>
                  <a:pt x="6882" y="16810"/>
                  <a:pt x="6678" y="16810"/>
                </a:cubicBezTo>
                <a:close/>
                <a:moveTo>
                  <a:pt x="8712" y="16810"/>
                </a:moveTo>
                <a:cubicBezTo>
                  <a:pt x="8508" y="16810"/>
                  <a:pt x="8302" y="16860"/>
                  <a:pt x="8146" y="16960"/>
                </a:cubicBezTo>
                <a:cubicBezTo>
                  <a:pt x="7834" y="17159"/>
                  <a:pt x="7834" y="17484"/>
                  <a:pt x="8146" y="17683"/>
                </a:cubicBezTo>
                <a:cubicBezTo>
                  <a:pt x="8458" y="17883"/>
                  <a:pt x="8965" y="17883"/>
                  <a:pt x="9278" y="17683"/>
                </a:cubicBezTo>
                <a:cubicBezTo>
                  <a:pt x="9590" y="17484"/>
                  <a:pt x="9590" y="17159"/>
                  <a:pt x="9278" y="16960"/>
                </a:cubicBezTo>
                <a:cubicBezTo>
                  <a:pt x="9121" y="16860"/>
                  <a:pt x="8917" y="16810"/>
                  <a:pt x="8712" y="16810"/>
                </a:cubicBezTo>
                <a:close/>
                <a:moveTo>
                  <a:pt x="10747" y="16810"/>
                </a:moveTo>
                <a:cubicBezTo>
                  <a:pt x="10542" y="16810"/>
                  <a:pt x="10337" y="16860"/>
                  <a:pt x="10181" y="16960"/>
                </a:cubicBezTo>
                <a:cubicBezTo>
                  <a:pt x="9868" y="17159"/>
                  <a:pt x="9868" y="17484"/>
                  <a:pt x="10181" y="17683"/>
                </a:cubicBezTo>
                <a:cubicBezTo>
                  <a:pt x="10493" y="17883"/>
                  <a:pt x="11000" y="17883"/>
                  <a:pt x="11312" y="17683"/>
                </a:cubicBezTo>
                <a:cubicBezTo>
                  <a:pt x="11625" y="17484"/>
                  <a:pt x="11625" y="17159"/>
                  <a:pt x="11312" y="16960"/>
                </a:cubicBezTo>
                <a:cubicBezTo>
                  <a:pt x="11156" y="16860"/>
                  <a:pt x="10952" y="16810"/>
                  <a:pt x="10747" y="16810"/>
                </a:cubicBezTo>
                <a:close/>
                <a:moveTo>
                  <a:pt x="12782" y="16810"/>
                </a:moveTo>
                <a:cubicBezTo>
                  <a:pt x="12577" y="16810"/>
                  <a:pt x="12371" y="16860"/>
                  <a:pt x="12215" y="16960"/>
                </a:cubicBezTo>
                <a:cubicBezTo>
                  <a:pt x="11903" y="17159"/>
                  <a:pt x="11903" y="17484"/>
                  <a:pt x="12215" y="17683"/>
                </a:cubicBezTo>
                <a:cubicBezTo>
                  <a:pt x="12528" y="17883"/>
                  <a:pt x="13034" y="17883"/>
                  <a:pt x="13347" y="17683"/>
                </a:cubicBezTo>
                <a:cubicBezTo>
                  <a:pt x="13659" y="17484"/>
                  <a:pt x="13659" y="17159"/>
                  <a:pt x="13347" y="16960"/>
                </a:cubicBezTo>
                <a:cubicBezTo>
                  <a:pt x="13191" y="16860"/>
                  <a:pt x="12986" y="16810"/>
                  <a:pt x="12782" y="16810"/>
                </a:cubicBezTo>
                <a:close/>
                <a:moveTo>
                  <a:pt x="14816" y="16810"/>
                </a:moveTo>
                <a:cubicBezTo>
                  <a:pt x="14612" y="16810"/>
                  <a:pt x="14406" y="16860"/>
                  <a:pt x="14250" y="16960"/>
                </a:cubicBezTo>
                <a:cubicBezTo>
                  <a:pt x="13938" y="17159"/>
                  <a:pt x="13938" y="17484"/>
                  <a:pt x="14250" y="17683"/>
                </a:cubicBezTo>
                <a:cubicBezTo>
                  <a:pt x="14562" y="17883"/>
                  <a:pt x="15069" y="17883"/>
                  <a:pt x="15381" y="17683"/>
                </a:cubicBezTo>
                <a:cubicBezTo>
                  <a:pt x="15694" y="17484"/>
                  <a:pt x="15694" y="17159"/>
                  <a:pt x="15381" y="16960"/>
                </a:cubicBezTo>
                <a:cubicBezTo>
                  <a:pt x="15225" y="16860"/>
                  <a:pt x="15021" y="16810"/>
                  <a:pt x="14816" y="16810"/>
                </a:cubicBezTo>
                <a:close/>
                <a:moveTo>
                  <a:pt x="4662" y="16875"/>
                </a:moveTo>
                <a:cubicBezTo>
                  <a:pt x="4483" y="16875"/>
                  <a:pt x="4305" y="16919"/>
                  <a:pt x="4169" y="17006"/>
                </a:cubicBezTo>
                <a:cubicBezTo>
                  <a:pt x="3896" y="17181"/>
                  <a:pt x="3896" y="17463"/>
                  <a:pt x="4169" y="17637"/>
                </a:cubicBezTo>
                <a:cubicBezTo>
                  <a:pt x="4441" y="17812"/>
                  <a:pt x="4883" y="17812"/>
                  <a:pt x="5155" y="17637"/>
                </a:cubicBezTo>
                <a:cubicBezTo>
                  <a:pt x="5428" y="17463"/>
                  <a:pt x="5428" y="17181"/>
                  <a:pt x="5155" y="17006"/>
                </a:cubicBezTo>
                <a:cubicBezTo>
                  <a:pt x="5019" y="16919"/>
                  <a:pt x="4841" y="16875"/>
                  <a:pt x="4662" y="16875"/>
                </a:cubicBezTo>
                <a:close/>
                <a:moveTo>
                  <a:pt x="16851" y="16875"/>
                </a:moveTo>
                <a:cubicBezTo>
                  <a:pt x="16672" y="16875"/>
                  <a:pt x="16494" y="16919"/>
                  <a:pt x="16358" y="17006"/>
                </a:cubicBezTo>
                <a:cubicBezTo>
                  <a:pt x="16085" y="17181"/>
                  <a:pt x="16085" y="17463"/>
                  <a:pt x="16358" y="17637"/>
                </a:cubicBezTo>
                <a:cubicBezTo>
                  <a:pt x="16630" y="17812"/>
                  <a:pt x="17072" y="17812"/>
                  <a:pt x="17344" y="17637"/>
                </a:cubicBezTo>
                <a:cubicBezTo>
                  <a:pt x="17617" y="17463"/>
                  <a:pt x="17617" y="17181"/>
                  <a:pt x="17344" y="17006"/>
                </a:cubicBezTo>
                <a:cubicBezTo>
                  <a:pt x="17208" y="16919"/>
                  <a:pt x="17029" y="16875"/>
                  <a:pt x="16851" y="16875"/>
                </a:cubicBezTo>
                <a:close/>
                <a:moveTo>
                  <a:pt x="6678" y="18092"/>
                </a:moveTo>
                <a:cubicBezTo>
                  <a:pt x="6473" y="18092"/>
                  <a:pt x="6268" y="18142"/>
                  <a:pt x="6111" y="18242"/>
                </a:cubicBezTo>
                <a:cubicBezTo>
                  <a:pt x="5799" y="18442"/>
                  <a:pt x="5799" y="18766"/>
                  <a:pt x="6111" y="18966"/>
                </a:cubicBezTo>
                <a:cubicBezTo>
                  <a:pt x="6424" y="19166"/>
                  <a:pt x="6931" y="19166"/>
                  <a:pt x="7243" y="18966"/>
                </a:cubicBezTo>
                <a:cubicBezTo>
                  <a:pt x="7555" y="18766"/>
                  <a:pt x="7555" y="18442"/>
                  <a:pt x="7243" y="18242"/>
                </a:cubicBezTo>
                <a:cubicBezTo>
                  <a:pt x="7087" y="18142"/>
                  <a:pt x="6882" y="18092"/>
                  <a:pt x="6678" y="18092"/>
                </a:cubicBezTo>
                <a:close/>
                <a:moveTo>
                  <a:pt x="8712" y="18092"/>
                </a:moveTo>
                <a:cubicBezTo>
                  <a:pt x="8508" y="18092"/>
                  <a:pt x="8302" y="18142"/>
                  <a:pt x="8146" y="18242"/>
                </a:cubicBezTo>
                <a:cubicBezTo>
                  <a:pt x="7834" y="18442"/>
                  <a:pt x="7834" y="18766"/>
                  <a:pt x="8146" y="18966"/>
                </a:cubicBezTo>
                <a:cubicBezTo>
                  <a:pt x="8458" y="19166"/>
                  <a:pt x="8965" y="19166"/>
                  <a:pt x="9278" y="18966"/>
                </a:cubicBezTo>
                <a:cubicBezTo>
                  <a:pt x="9590" y="18766"/>
                  <a:pt x="9590" y="18442"/>
                  <a:pt x="9278" y="18242"/>
                </a:cubicBezTo>
                <a:cubicBezTo>
                  <a:pt x="9121" y="18142"/>
                  <a:pt x="8917" y="18092"/>
                  <a:pt x="8712" y="18092"/>
                </a:cubicBezTo>
                <a:close/>
                <a:moveTo>
                  <a:pt x="10747" y="18092"/>
                </a:moveTo>
                <a:cubicBezTo>
                  <a:pt x="10542" y="18092"/>
                  <a:pt x="10337" y="18142"/>
                  <a:pt x="10181" y="18242"/>
                </a:cubicBezTo>
                <a:cubicBezTo>
                  <a:pt x="9868" y="18442"/>
                  <a:pt x="9868" y="18766"/>
                  <a:pt x="10181" y="18966"/>
                </a:cubicBezTo>
                <a:cubicBezTo>
                  <a:pt x="10493" y="19166"/>
                  <a:pt x="11000" y="19166"/>
                  <a:pt x="11312" y="18966"/>
                </a:cubicBezTo>
                <a:cubicBezTo>
                  <a:pt x="11625" y="18766"/>
                  <a:pt x="11625" y="18442"/>
                  <a:pt x="11312" y="18242"/>
                </a:cubicBezTo>
                <a:cubicBezTo>
                  <a:pt x="11156" y="18142"/>
                  <a:pt x="10952" y="18092"/>
                  <a:pt x="10747" y="18092"/>
                </a:cubicBezTo>
                <a:close/>
                <a:moveTo>
                  <a:pt x="12782" y="18092"/>
                </a:moveTo>
                <a:cubicBezTo>
                  <a:pt x="12577" y="18092"/>
                  <a:pt x="12371" y="18142"/>
                  <a:pt x="12215" y="18242"/>
                </a:cubicBezTo>
                <a:cubicBezTo>
                  <a:pt x="11903" y="18442"/>
                  <a:pt x="11903" y="18766"/>
                  <a:pt x="12215" y="18966"/>
                </a:cubicBezTo>
                <a:cubicBezTo>
                  <a:pt x="12528" y="19166"/>
                  <a:pt x="13034" y="19166"/>
                  <a:pt x="13347" y="18966"/>
                </a:cubicBezTo>
                <a:cubicBezTo>
                  <a:pt x="13659" y="18766"/>
                  <a:pt x="13659" y="18442"/>
                  <a:pt x="13347" y="18242"/>
                </a:cubicBezTo>
                <a:cubicBezTo>
                  <a:pt x="13191" y="18142"/>
                  <a:pt x="12986" y="18092"/>
                  <a:pt x="12782" y="18092"/>
                </a:cubicBezTo>
                <a:close/>
                <a:moveTo>
                  <a:pt x="14827" y="18092"/>
                </a:moveTo>
                <a:cubicBezTo>
                  <a:pt x="14622" y="18092"/>
                  <a:pt x="14418" y="18142"/>
                  <a:pt x="14262" y="18242"/>
                </a:cubicBezTo>
                <a:cubicBezTo>
                  <a:pt x="13949" y="18442"/>
                  <a:pt x="13949" y="18766"/>
                  <a:pt x="14262" y="18966"/>
                </a:cubicBezTo>
                <a:cubicBezTo>
                  <a:pt x="14574" y="19166"/>
                  <a:pt x="15080" y="19166"/>
                  <a:pt x="15392" y="18966"/>
                </a:cubicBezTo>
                <a:cubicBezTo>
                  <a:pt x="15704" y="18766"/>
                  <a:pt x="15704" y="18442"/>
                  <a:pt x="15392" y="18242"/>
                </a:cubicBezTo>
                <a:cubicBezTo>
                  <a:pt x="15236" y="18142"/>
                  <a:pt x="15032" y="18092"/>
                  <a:pt x="14827" y="18092"/>
                </a:cubicBezTo>
                <a:close/>
                <a:moveTo>
                  <a:pt x="8723" y="19280"/>
                </a:moveTo>
                <a:cubicBezTo>
                  <a:pt x="8518" y="19280"/>
                  <a:pt x="8314" y="19330"/>
                  <a:pt x="8158" y="19430"/>
                </a:cubicBezTo>
                <a:cubicBezTo>
                  <a:pt x="7845" y="19630"/>
                  <a:pt x="7845" y="19954"/>
                  <a:pt x="8158" y="20154"/>
                </a:cubicBezTo>
                <a:cubicBezTo>
                  <a:pt x="8470" y="20354"/>
                  <a:pt x="8976" y="20354"/>
                  <a:pt x="9288" y="20154"/>
                </a:cubicBezTo>
                <a:cubicBezTo>
                  <a:pt x="9601" y="19954"/>
                  <a:pt x="9601" y="19630"/>
                  <a:pt x="9288" y="19430"/>
                </a:cubicBezTo>
                <a:cubicBezTo>
                  <a:pt x="9132" y="19330"/>
                  <a:pt x="8928" y="19280"/>
                  <a:pt x="8723" y="19280"/>
                </a:cubicBezTo>
                <a:close/>
                <a:moveTo>
                  <a:pt x="10758" y="19280"/>
                </a:moveTo>
                <a:cubicBezTo>
                  <a:pt x="10553" y="19280"/>
                  <a:pt x="10349" y="19330"/>
                  <a:pt x="10192" y="19430"/>
                </a:cubicBezTo>
                <a:cubicBezTo>
                  <a:pt x="9880" y="19630"/>
                  <a:pt x="9880" y="19954"/>
                  <a:pt x="10192" y="20154"/>
                </a:cubicBezTo>
                <a:cubicBezTo>
                  <a:pt x="10505" y="20354"/>
                  <a:pt x="11010" y="20354"/>
                  <a:pt x="11323" y="20154"/>
                </a:cubicBezTo>
                <a:cubicBezTo>
                  <a:pt x="11635" y="19954"/>
                  <a:pt x="11635" y="19630"/>
                  <a:pt x="11323" y="19430"/>
                </a:cubicBezTo>
                <a:cubicBezTo>
                  <a:pt x="11167" y="19330"/>
                  <a:pt x="10962" y="19280"/>
                  <a:pt x="10758" y="19280"/>
                </a:cubicBezTo>
                <a:close/>
                <a:moveTo>
                  <a:pt x="12792" y="19280"/>
                </a:moveTo>
                <a:cubicBezTo>
                  <a:pt x="12588" y="19280"/>
                  <a:pt x="12383" y="19330"/>
                  <a:pt x="12227" y="19430"/>
                </a:cubicBezTo>
                <a:cubicBezTo>
                  <a:pt x="11915" y="19630"/>
                  <a:pt x="11915" y="19954"/>
                  <a:pt x="12227" y="20154"/>
                </a:cubicBezTo>
                <a:cubicBezTo>
                  <a:pt x="12539" y="20354"/>
                  <a:pt x="13045" y="20354"/>
                  <a:pt x="13357" y="20154"/>
                </a:cubicBezTo>
                <a:cubicBezTo>
                  <a:pt x="13670" y="19954"/>
                  <a:pt x="13670" y="19630"/>
                  <a:pt x="13357" y="19430"/>
                </a:cubicBezTo>
                <a:cubicBezTo>
                  <a:pt x="13201" y="19330"/>
                  <a:pt x="12997" y="19280"/>
                  <a:pt x="12792" y="19280"/>
                </a:cubicBezTo>
                <a:close/>
                <a:moveTo>
                  <a:pt x="10766" y="20527"/>
                </a:moveTo>
                <a:cubicBezTo>
                  <a:pt x="10561" y="20527"/>
                  <a:pt x="10356" y="20577"/>
                  <a:pt x="10199" y="20676"/>
                </a:cubicBezTo>
                <a:cubicBezTo>
                  <a:pt x="9887" y="20876"/>
                  <a:pt x="9887" y="21200"/>
                  <a:pt x="10199" y="21400"/>
                </a:cubicBezTo>
                <a:cubicBezTo>
                  <a:pt x="10512" y="21600"/>
                  <a:pt x="11019" y="21600"/>
                  <a:pt x="11331" y="21400"/>
                </a:cubicBezTo>
                <a:cubicBezTo>
                  <a:pt x="11643" y="21200"/>
                  <a:pt x="11643" y="20876"/>
                  <a:pt x="11331" y="20676"/>
                </a:cubicBezTo>
                <a:cubicBezTo>
                  <a:pt x="11175" y="20577"/>
                  <a:pt x="10971" y="20527"/>
                  <a:pt x="10766" y="20527"/>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aven Pro Bold"/>
            </a:endParaRPr>
          </a:p>
        </p:txBody>
      </p:sp>
      <p:grpSp>
        <p:nvGrpSpPr>
          <p:cNvPr id="75" name="Группа"/>
          <p:cNvGrpSpPr/>
          <p:nvPr/>
        </p:nvGrpSpPr>
        <p:grpSpPr>
          <a:xfrm>
            <a:off x="2232828" y="1828077"/>
            <a:ext cx="7611390" cy="8005095"/>
            <a:chOff x="-2" y="-989333"/>
            <a:chExt cx="7611388" cy="8005095"/>
          </a:xfrm>
        </p:grpSpPr>
        <p:sp>
          <p:nvSpPr>
            <p:cNvPr id="73" name="Title text slide"/>
            <p:cNvSpPr txBox="1"/>
            <p:nvPr/>
          </p:nvSpPr>
          <p:spPr>
            <a:xfrm>
              <a:off x="-1" y="-989333"/>
              <a:ext cx="7611387" cy="176458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8000" b="0">
                  <a:solidFill>
                    <a:srgbClr val="FFFFFF"/>
                  </a:solidFill>
                  <a:latin typeface="Maven Pro Medium"/>
                  <a:ea typeface="Maven Pro Medium"/>
                  <a:cs typeface="Maven Pro Medium"/>
                  <a:sym typeface="Maven Pro Medium"/>
                </a:defRPr>
              </a:lvl1pPr>
            </a:lstStyle>
            <a:p>
              <a:r>
                <a:rPr lang="ru-RU" sz="5400" dirty="0">
                  <a:latin typeface="Maven Pro Bold"/>
                </a:rPr>
                <a:t>Почему это будет выгодно обоим лицам?</a:t>
              </a:r>
              <a:endParaRPr sz="5400" dirty="0">
                <a:latin typeface="Maven Pro Bold"/>
              </a:endParaRPr>
            </a:p>
          </p:txBody>
        </p:sp>
        <p:sp>
          <p:nvSpPr>
            <p:cNvPr id="74" name="Lorem ipsum dolor sit amet, consectetur adipisg elit, sed do eiusmod tempor incididunt ut labore et dolore magna aliqua. Ut enim ad minim vem, quis nostrud exercitation ullamco laboris nisi ut aliquip ex ea commo consequat. Duis aute irure dolor in reprehenderit in voluptate in velit esse cillum dolore eu fugiat nulla pariatur. Excepteur sint occaecat cupidatat non proident, sunt in culpa qui officia deserunt qui mollit anim id est natus error sit voluptatem accusantium doloue"/>
            <p:cNvSpPr txBox="1"/>
            <p:nvPr/>
          </p:nvSpPr>
          <p:spPr>
            <a:xfrm>
              <a:off x="-2" y="2111855"/>
              <a:ext cx="7611387" cy="49039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r>
                <a:rPr lang="ru-RU" dirty="0">
                  <a:latin typeface="Maven Pro Bold"/>
                </a:rPr>
                <a:t>Во всем мире очень много желающих стать качественным футболистом и их кол-во не убавляется. Футбол будет всегда востребованным и </a:t>
              </a:r>
              <a:r>
                <a:rPr lang="ru-RU" b="1" dirty="0">
                  <a:latin typeface="Maven Pro Bold"/>
                </a:rPr>
                <a:t>высокооплачиваемым</a:t>
              </a:r>
              <a:r>
                <a:rPr lang="ru-RU" dirty="0">
                  <a:latin typeface="Maven Pro Bold"/>
                </a:rPr>
                <a:t> видом спорта. С нашей программой будет </a:t>
              </a:r>
              <a:r>
                <a:rPr lang="ru-RU" u="sng" dirty="0">
                  <a:latin typeface="Maven Pro Bold"/>
                </a:rPr>
                <a:t>огромное кол-во желающих</a:t>
              </a:r>
              <a:r>
                <a:rPr lang="en-US" u="sng" dirty="0">
                  <a:latin typeface="Maven Pro Bold"/>
                </a:rPr>
                <a:t>,</a:t>
              </a:r>
              <a:r>
                <a:rPr lang="en-US" dirty="0">
                  <a:latin typeface="Maven Pro Bold"/>
                </a:rPr>
                <a:t> </a:t>
              </a:r>
              <a:r>
                <a:rPr lang="ru-RU" dirty="0">
                  <a:latin typeface="Maven Pro Bold"/>
                </a:rPr>
                <a:t>потому что никто пока не предоставлял такую возможность. Даже с бесплатным курсом они обретут хорошие навыки</a:t>
              </a:r>
              <a:r>
                <a:rPr lang="en-US" dirty="0">
                  <a:latin typeface="Maven Pro Bold"/>
                </a:rPr>
                <a:t>, </a:t>
              </a:r>
              <a:r>
                <a:rPr lang="ru-RU" dirty="0">
                  <a:latin typeface="Maven Pro Bold"/>
                </a:rPr>
                <a:t>а мы хорошую репутацию и дополнительных клиентов.</a:t>
              </a:r>
              <a:endParaRPr dirty="0">
                <a:latin typeface="Maven Pro Bold"/>
              </a:endParaRPr>
            </a:p>
          </p:txBody>
        </p:sp>
      </p:grpSp>
      <p:grpSp>
        <p:nvGrpSpPr>
          <p:cNvPr id="79" name="Группа"/>
          <p:cNvGrpSpPr/>
          <p:nvPr/>
        </p:nvGrpSpPr>
        <p:grpSpPr>
          <a:xfrm>
            <a:off x="15980748" y="5351004"/>
            <a:ext cx="2678536" cy="1688122"/>
            <a:chOff x="-52924" y="0"/>
            <a:chExt cx="2678534" cy="1688121"/>
          </a:xfrm>
        </p:grpSpPr>
        <p:sp>
          <p:nvSpPr>
            <p:cNvPr id="76" name="Закругленный прямоугольник"/>
            <p:cNvSpPr/>
            <p:nvPr/>
          </p:nvSpPr>
          <p:spPr>
            <a:xfrm>
              <a:off x="51210" y="0"/>
              <a:ext cx="2574400" cy="1688121"/>
            </a:xfrm>
            <a:prstGeom prst="roundRect">
              <a:avLst>
                <a:gd name="adj" fmla="val 14396"/>
              </a:avLst>
            </a:prstGeom>
            <a:solidFill>
              <a:srgbClr val="464853"/>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Maven Pro Bold"/>
              </a:endParaRPr>
            </a:p>
          </p:txBody>
        </p:sp>
        <p:sp>
          <p:nvSpPr>
            <p:cNvPr id="77" name="+2,101"/>
            <p:cNvSpPr txBox="1"/>
            <p:nvPr/>
          </p:nvSpPr>
          <p:spPr>
            <a:xfrm>
              <a:off x="-52924" y="393868"/>
              <a:ext cx="2576934" cy="87203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5000" b="0">
                  <a:solidFill>
                    <a:srgbClr val="FFFFFF"/>
                  </a:solidFill>
                  <a:latin typeface="Maven Pro Medium"/>
                  <a:ea typeface="Maven Pro Medium"/>
                  <a:cs typeface="Maven Pro Medium"/>
                  <a:sym typeface="Maven Pro Medium"/>
                </a:defRPr>
              </a:lvl1pPr>
            </a:lstStyle>
            <a:p>
              <a:r>
                <a:rPr dirty="0">
                  <a:latin typeface="Maven Pro Bold"/>
                </a:rPr>
                <a:t>+</a:t>
              </a:r>
              <a:r>
                <a:rPr lang="ru-RU" dirty="0">
                  <a:latin typeface="Maven Pro Bold"/>
                </a:rPr>
                <a:t>999</a:t>
              </a:r>
              <a:endParaRPr dirty="0">
                <a:latin typeface="Maven Pro Bold"/>
              </a:endParaRPr>
            </a:p>
          </p:txBody>
        </p:sp>
      </p:grpSp>
    </p:spTree>
  </p:cSld>
  <p:clrMapOvr>
    <a:masterClrMapping/>
  </p:clrMapOvr>
  <p:transition spd="slow">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Группа 1">
            <a:extLst>
              <a:ext uri="{FF2B5EF4-FFF2-40B4-BE49-F238E27FC236}">
                <a16:creationId xmlns:a16="http://schemas.microsoft.com/office/drawing/2014/main" id="{F8B7D1EF-F374-1D4A-80D1-17D961107EE7}"/>
              </a:ext>
            </a:extLst>
          </p:cNvPr>
          <p:cNvGrpSpPr/>
          <p:nvPr/>
        </p:nvGrpSpPr>
        <p:grpSpPr>
          <a:xfrm>
            <a:off x="2394564" y="2066134"/>
            <a:ext cx="19765142" cy="9224739"/>
            <a:chOff x="2394564" y="2066134"/>
            <a:chExt cx="19765142" cy="9224739"/>
          </a:xfrm>
        </p:grpSpPr>
        <p:sp>
          <p:nvSpPr>
            <p:cNvPr id="268" name="Numbered list"/>
            <p:cNvSpPr txBox="1"/>
            <p:nvPr/>
          </p:nvSpPr>
          <p:spPr>
            <a:xfrm>
              <a:off x="2394564" y="2066134"/>
              <a:ext cx="12048357" cy="13336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8000" b="0">
                  <a:solidFill>
                    <a:srgbClr val="FFFFFF"/>
                  </a:solidFill>
                  <a:latin typeface="Maven Pro Medium"/>
                  <a:ea typeface="Maven Pro Medium"/>
                  <a:cs typeface="Maven Pro Medium"/>
                  <a:sym typeface="Maven Pro Medium"/>
                </a:defRPr>
              </a:lvl1pPr>
            </a:lstStyle>
            <a:p>
              <a:r>
                <a:rPr lang="ru-RU" dirty="0">
                  <a:latin typeface="Maven Pro Bold"/>
                </a:rPr>
                <a:t>Реклама</a:t>
              </a:r>
              <a:endParaRPr dirty="0">
                <a:latin typeface="Maven Pro Bold"/>
              </a:endParaRPr>
            </a:p>
          </p:txBody>
        </p:sp>
        <p:sp>
          <p:nvSpPr>
            <p:cNvPr id="269" name="Фигура"/>
            <p:cNvSpPr/>
            <p:nvPr/>
          </p:nvSpPr>
          <p:spPr>
            <a:xfrm>
              <a:off x="2476368" y="3911905"/>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flip="none" rotWithShape="1">
              <a:gsLst>
                <a:gs pos="0">
                  <a:schemeClr val="accent2"/>
                </a:gs>
                <a:gs pos="100000">
                  <a:schemeClr val="accent1"/>
                </a:gs>
              </a:gsLst>
              <a:lin ang="2015830" scaled="0"/>
            </a:gra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Maven Pro Bold"/>
              </a:endParaRPr>
            </a:p>
          </p:txBody>
        </p:sp>
        <p:sp>
          <p:nvSpPr>
            <p:cNvPr id="270" name="Lorem ipsum dolor sit amet, consectetur adipiscing elit, sed do eiusmod tempor incididunt ut labore et dolore magna aliqua. Ut enim ad minim veniam, quis nostrud"/>
            <p:cNvSpPr txBox="1"/>
            <p:nvPr/>
          </p:nvSpPr>
          <p:spPr>
            <a:xfrm>
              <a:off x="3314969" y="6415404"/>
              <a:ext cx="8659336" cy="154298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120000"/>
                </a:lnSpc>
                <a:spcBef>
                  <a:spcPts val="2000"/>
                </a:spcBef>
                <a:defRPr sz="2600" b="0">
                  <a:solidFill>
                    <a:srgbClr val="646979"/>
                  </a:solidFill>
                  <a:latin typeface="Open Sans"/>
                  <a:ea typeface="Open Sans"/>
                  <a:cs typeface="Open Sans"/>
                  <a:sym typeface="Open Sans"/>
                </a:defRPr>
              </a:lvl1pPr>
            </a:lstStyle>
            <a:p>
              <a:r>
                <a:rPr lang="ru-RU" dirty="0">
                  <a:latin typeface="Maven Pro Bold"/>
                </a:rPr>
                <a:t>Мы предлагаем сильных футболистов</a:t>
              </a:r>
              <a:r>
                <a:rPr lang="en-US" dirty="0">
                  <a:latin typeface="Maven Pro Bold"/>
                </a:rPr>
                <a:t>, </a:t>
              </a:r>
              <a:r>
                <a:rPr lang="ru-RU" dirty="0">
                  <a:latin typeface="Maven Pro Bold"/>
                </a:rPr>
                <a:t>а они</a:t>
              </a:r>
              <a:r>
                <a:rPr lang="en-US" dirty="0">
                  <a:latin typeface="Maven Pro Bold"/>
                </a:rPr>
                <a:t>, </a:t>
              </a:r>
              <a:r>
                <a:rPr lang="ru-RU" dirty="0">
                  <a:latin typeface="Maven Pro Bold"/>
                </a:rPr>
                <a:t>в свою очередь</a:t>
              </a:r>
              <a:r>
                <a:rPr lang="en-US" dirty="0">
                  <a:latin typeface="Maven Pro Bold"/>
                </a:rPr>
                <a:t>, </a:t>
              </a:r>
              <a:r>
                <a:rPr lang="ru-RU" dirty="0">
                  <a:latin typeface="Maven Pro Bold"/>
                </a:rPr>
                <a:t>будут рекламировать нас ( принтер на футболке )</a:t>
              </a:r>
              <a:endParaRPr dirty="0">
                <a:latin typeface="Maven Pro Bold"/>
              </a:endParaRPr>
            </a:p>
          </p:txBody>
        </p:sp>
        <p:sp>
          <p:nvSpPr>
            <p:cNvPr id="271" name="Кружок"/>
            <p:cNvSpPr/>
            <p:nvPr/>
          </p:nvSpPr>
          <p:spPr>
            <a:xfrm>
              <a:off x="2430164" y="5662949"/>
              <a:ext cx="626071" cy="626071"/>
            </a:xfrm>
            <a:prstGeom prst="ellipse">
              <a:avLst/>
            </a:prstGeom>
            <a:gradFill flip="none" rotWithShape="1">
              <a:gsLst>
                <a:gs pos="0">
                  <a:schemeClr val="accent2"/>
                </a:gs>
                <a:gs pos="100000">
                  <a:schemeClr val="accent1"/>
                </a:gs>
              </a:gsLst>
              <a:lin ang="3403977" scaled="0"/>
            </a:gra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Maven Pro Bold"/>
              </a:endParaRPr>
            </a:p>
          </p:txBody>
        </p:sp>
        <p:sp>
          <p:nvSpPr>
            <p:cNvPr id="272" name="1"/>
            <p:cNvSpPr txBox="1"/>
            <p:nvPr/>
          </p:nvSpPr>
          <p:spPr>
            <a:xfrm>
              <a:off x="2421786" y="5699234"/>
              <a:ext cx="642827" cy="50270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b="0" cap="all">
                  <a:solidFill>
                    <a:srgbClr val="31333F"/>
                  </a:solidFill>
                  <a:latin typeface="Maven Pro Medium"/>
                  <a:ea typeface="Maven Pro Medium"/>
                  <a:cs typeface="Maven Pro Medium"/>
                  <a:sym typeface="Maven Pro Medium"/>
                </a:defRPr>
              </a:lvl1pPr>
            </a:lstStyle>
            <a:p>
              <a:r>
                <a:rPr>
                  <a:latin typeface="Maven Pro Bold"/>
                </a:rPr>
                <a:t>1</a:t>
              </a:r>
            </a:p>
          </p:txBody>
        </p:sp>
        <p:sp>
          <p:nvSpPr>
            <p:cNvPr id="273" name="Subtitle text about project"/>
            <p:cNvSpPr txBox="1"/>
            <p:nvPr/>
          </p:nvSpPr>
          <p:spPr>
            <a:xfrm>
              <a:off x="3303705" y="5634989"/>
              <a:ext cx="6879178" cy="65659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600" dirty="0">
                  <a:latin typeface="Maven Pro Bold"/>
                </a:rPr>
                <a:t>Сотрудничество с клубами</a:t>
              </a:r>
              <a:endParaRPr sz="3600" dirty="0">
                <a:latin typeface="Maven Pro Bold"/>
              </a:endParaRPr>
            </a:p>
          </p:txBody>
        </p:sp>
        <p:sp>
          <p:nvSpPr>
            <p:cNvPr id="274" name="Lorem ipsum dolor sit amet, consectetur adipiscing elit, sed do eiusmod tempor incididunt ut labore et dolore magna aliqua. Ut enim ad minim veniam, quis nostrud"/>
            <p:cNvSpPr txBox="1"/>
            <p:nvPr/>
          </p:nvSpPr>
          <p:spPr>
            <a:xfrm>
              <a:off x="3314969" y="9747886"/>
              <a:ext cx="8659336" cy="154298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120000"/>
                </a:lnSpc>
                <a:spcBef>
                  <a:spcPts val="2000"/>
                </a:spcBef>
                <a:defRPr sz="2600" b="0">
                  <a:solidFill>
                    <a:srgbClr val="646979"/>
                  </a:solidFill>
                  <a:latin typeface="Open Sans"/>
                  <a:ea typeface="Open Sans"/>
                  <a:cs typeface="Open Sans"/>
                  <a:sym typeface="Open Sans"/>
                </a:defRPr>
              </a:lvl1pPr>
            </a:lstStyle>
            <a:p>
              <a:r>
                <a:rPr lang="ru-RU" dirty="0">
                  <a:latin typeface="Maven Pro Bold"/>
                </a:rPr>
                <a:t>Будем покупать рекламу у ведущих блогеров по футбольной тематике</a:t>
              </a:r>
              <a:r>
                <a:rPr lang="en-US" dirty="0">
                  <a:latin typeface="Maven Pro Bold"/>
                </a:rPr>
                <a:t>, </a:t>
              </a:r>
              <a:r>
                <a:rPr lang="ru-RU" dirty="0">
                  <a:latin typeface="Maven Pro Bold"/>
                </a:rPr>
                <a:t>ведь у них основной контингент это – молодёжь</a:t>
              </a:r>
              <a:endParaRPr dirty="0">
                <a:latin typeface="Maven Pro Bold"/>
              </a:endParaRPr>
            </a:p>
          </p:txBody>
        </p:sp>
        <p:sp>
          <p:nvSpPr>
            <p:cNvPr id="275" name="Кружок"/>
            <p:cNvSpPr/>
            <p:nvPr/>
          </p:nvSpPr>
          <p:spPr>
            <a:xfrm>
              <a:off x="2430164" y="8964950"/>
              <a:ext cx="626071" cy="626071"/>
            </a:xfrm>
            <a:prstGeom prst="ellipse">
              <a:avLst/>
            </a:prstGeom>
            <a:gradFill flip="none" rotWithShape="1">
              <a:gsLst>
                <a:gs pos="0">
                  <a:schemeClr val="accent2"/>
                </a:gs>
                <a:gs pos="100000">
                  <a:schemeClr val="accent1"/>
                </a:gs>
              </a:gsLst>
              <a:lin ang="3403977" scaled="0"/>
            </a:gra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Maven Pro Bold"/>
              </a:endParaRPr>
            </a:p>
          </p:txBody>
        </p:sp>
        <p:sp>
          <p:nvSpPr>
            <p:cNvPr id="276" name="2"/>
            <p:cNvSpPr txBox="1"/>
            <p:nvPr/>
          </p:nvSpPr>
          <p:spPr>
            <a:xfrm>
              <a:off x="2421786" y="9001235"/>
              <a:ext cx="642827" cy="50270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b="0" cap="all">
                  <a:solidFill>
                    <a:srgbClr val="31333F"/>
                  </a:solidFill>
                  <a:latin typeface="Maven Pro Medium"/>
                  <a:ea typeface="Maven Pro Medium"/>
                  <a:cs typeface="Maven Pro Medium"/>
                  <a:sym typeface="Maven Pro Medium"/>
                </a:defRPr>
              </a:lvl1pPr>
            </a:lstStyle>
            <a:p>
              <a:r>
                <a:rPr>
                  <a:latin typeface="Maven Pro Bold"/>
                </a:rPr>
                <a:t>2</a:t>
              </a:r>
            </a:p>
          </p:txBody>
        </p:sp>
        <p:sp>
          <p:nvSpPr>
            <p:cNvPr id="277" name="Subtitle text about project"/>
            <p:cNvSpPr txBox="1"/>
            <p:nvPr/>
          </p:nvSpPr>
          <p:spPr>
            <a:xfrm>
              <a:off x="3303705" y="8936991"/>
              <a:ext cx="6879178" cy="65659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600" dirty="0">
                  <a:latin typeface="Maven Pro Bold"/>
                </a:rPr>
                <a:t>Сотрудничество с блогерами</a:t>
              </a:r>
              <a:endParaRPr sz="3600" dirty="0">
                <a:latin typeface="Maven Pro Bold"/>
              </a:endParaRPr>
            </a:p>
          </p:txBody>
        </p:sp>
        <p:sp>
          <p:nvSpPr>
            <p:cNvPr id="278" name="Lorem ipsum dolor sit amet, consectetur adipiscing elit, sed do eiusmod tempor incididunt ut labore et dolore magna aliqua. Ut enim ad minim veniam, quis nostrud"/>
            <p:cNvSpPr txBox="1"/>
            <p:nvPr/>
          </p:nvSpPr>
          <p:spPr>
            <a:xfrm>
              <a:off x="13500370" y="6445885"/>
              <a:ext cx="8659336" cy="55066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120000"/>
                </a:lnSpc>
                <a:spcBef>
                  <a:spcPts val="2000"/>
                </a:spcBef>
                <a:defRPr sz="2600" b="0">
                  <a:solidFill>
                    <a:srgbClr val="646979"/>
                  </a:solidFill>
                  <a:latin typeface="Open Sans"/>
                  <a:ea typeface="Open Sans"/>
                  <a:cs typeface="Open Sans"/>
                  <a:sym typeface="Open Sans"/>
                </a:defRPr>
              </a:lvl1pPr>
            </a:lstStyle>
            <a:p>
              <a:r>
                <a:rPr lang="ru-RU" dirty="0">
                  <a:latin typeface="Maven Pro Bold"/>
                </a:rPr>
                <a:t>Выставлять рекламу на разных футбольных сообществах. </a:t>
              </a:r>
              <a:endParaRPr dirty="0">
                <a:latin typeface="Maven Pro Bold"/>
              </a:endParaRPr>
            </a:p>
          </p:txBody>
        </p:sp>
        <p:sp>
          <p:nvSpPr>
            <p:cNvPr id="279" name="Кружок"/>
            <p:cNvSpPr/>
            <p:nvPr/>
          </p:nvSpPr>
          <p:spPr>
            <a:xfrm>
              <a:off x="12615565" y="5662949"/>
              <a:ext cx="626071" cy="626071"/>
            </a:xfrm>
            <a:prstGeom prst="ellipse">
              <a:avLst/>
            </a:prstGeom>
            <a:gradFill flip="none" rotWithShape="1">
              <a:gsLst>
                <a:gs pos="0">
                  <a:schemeClr val="accent2"/>
                </a:gs>
                <a:gs pos="100000">
                  <a:schemeClr val="accent1"/>
                </a:gs>
              </a:gsLst>
              <a:lin ang="3403977" scaled="0"/>
            </a:gra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Maven Pro Bold"/>
              </a:endParaRPr>
            </a:p>
          </p:txBody>
        </p:sp>
        <p:sp>
          <p:nvSpPr>
            <p:cNvPr id="280" name="3"/>
            <p:cNvSpPr txBox="1"/>
            <p:nvPr/>
          </p:nvSpPr>
          <p:spPr>
            <a:xfrm>
              <a:off x="12607187" y="5699234"/>
              <a:ext cx="642826" cy="50270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b="0" cap="all">
                  <a:solidFill>
                    <a:srgbClr val="31333F"/>
                  </a:solidFill>
                  <a:latin typeface="Maven Pro Medium"/>
                  <a:ea typeface="Maven Pro Medium"/>
                  <a:cs typeface="Maven Pro Medium"/>
                  <a:sym typeface="Maven Pro Medium"/>
                </a:defRPr>
              </a:lvl1pPr>
            </a:lstStyle>
            <a:p>
              <a:r>
                <a:rPr>
                  <a:latin typeface="Maven Pro Bold"/>
                </a:rPr>
                <a:t>3</a:t>
              </a:r>
            </a:p>
          </p:txBody>
        </p:sp>
        <p:sp>
          <p:nvSpPr>
            <p:cNvPr id="281" name="Subtitle text about project"/>
            <p:cNvSpPr txBox="1"/>
            <p:nvPr/>
          </p:nvSpPr>
          <p:spPr>
            <a:xfrm>
              <a:off x="13489105" y="5634990"/>
              <a:ext cx="6879178" cy="65659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600" dirty="0">
                  <a:latin typeface="Maven Pro Bold"/>
                </a:rPr>
                <a:t>Социальные сети</a:t>
              </a:r>
              <a:endParaRPr sz="3600" dirty="0">
                <a:latin typeface="Maven Pro Bold"/>
              </a:endParaRPr>
            </a:p>
          </p:txBody>
        </p:sp>
        <p:sp>
          <p:nvSpPr>
            <p:cNvPr id="282" name="Lorem ipsum dolor sit amet, consectetur adipiscing elit, sed do eiusmod tempor incididunt ut labore et dolore magna aliqua. Ut enim ad minim veniam, quis nostrud"/>
            <p:cNvSpPr txBox="1"/>
            <p:nvPr/>
          </p:nvSpPr>
          <p:spPr>
            <a:xfrm>
              <a:off x="13500370" y="9747886"/>
              <a:ext cx="8659336" cy="106285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120000"/>
                </a:lnSpc>
                <a:spcBef>
                  <a:spcPts val="2000"/>
                </a:spcBef>
                <a:defRPr sz="2600" b="0">
                  <a:solidFill>
                    <a:srgbClr val="646979"/>
                  </a:solidFill>
                  <a:latin typeface="Open Sans"/>
                  <a:ea typeface="Open Sans"/>
                  <a:cs typeface="Open Sans"/>
                  <a:sym typeface="Open Sans"/>
                </a:defRPr>
              </a:lvl1pPr>
            </a:lstStyle>
            <a:p>
              <a:r>
                <a:rPr lang="ru-RU" dirty="0">
                  <a:latin typeface="Maven Pro Bold"/>
                </a:rPr>
                <a:t>Это проведение турниров</a:t>
              </a:r>
              <a:r>
                <a:rPr lang="en-US" dirty="0">
                  <a:latin typeface="Maven Pro Bold"/>
                </a:rPr>
                <a:t>,</a:t>
              </a:r>
              <a:r>
                <a:rPr lang="ru-RU" dirty="0">
                  <a:latin typeface="Maven Pro Bold"/>
                </a:rPr>
                <a:t> чемпионатов. Для того</a:t>
              </a:r>
              <a:r>
                <a:rPr lang="en-US" dirty="0">
                  <a:latin typeface="Maven Pro Bold"/>
                </a:rPr>
                <a:t>, </a:t>
              </a:r>
              <a:r>
                <a:rPr lang="ru-RU" dirty="0">
                  <a:latin typeface="Maven Pro Bold"/>
                </a:rPr>
                <a:t>чтобы больше вовлечь молодёжь.</a:t>
              </a:r>
              <a:endParaRPr dirty="0">
                <a:latin typeface="Maven Pro Bold"/>
              </a:endParaRPr>
            </a:p>
          </p:txBody>
        </p:sp>
        <p:sp>
          <p:nvSpPr>
            <p:cNvPr id="283" name="Кружок"/>
            <p:cNvSpPr/>
            <p:nvPr/>
          </p:nvSpPr>
          <p:spPr>
            <a:xfrm>
              <a:off x="12615565" y="8964950"/>
              <a:ext cx="626071" cy="626071"/>
            </a:xfrm>
            <a:prstGeom prst="ellipse">
              <a:avLst/>
            </a:prstGeom>
            <a:gradFill flip="none" rotWithShape="1">
              <a:gsLst>
                <a:gs pos="0">
                  <a:schemeClr val="accent2"/>
                </a:gs>
                <a:gs pos="100000">
                  <a:schemeClr val="accent1"/>
                </a:gs>
              </a:gsLst>
              <a:lin ang="3403977" scaled="0"/>
            </a:gra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Maven Pro Bold"/>
              </a:endParaRPr>
            </a:p>
          </p:txBody>
        </p:sp>
        <p:sp>
          <p:nvSpPr>
            <p:cNvPr id="284" name="4"/>
            <p:cNvSpPr txBox="1"/>
            <p:nvPr/>
          </p:nvSpPr>
          <p:spPr>
            <a:xfrm>
              <a:off x="12607187" y="9001235"/>
              <a:ext cx="642826" cy="50270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b="0" cap="all">
                  <a:solidFill>
                    <a:srgbClr val="31333F"/>
                  </a:solidFill>
                  <a:latin typeface="Maven Pro Medium"/>
                  <a:ea typeface="Maven Pro Medium"/>
                  <a:cs typeface="Maven Pro Medium"/>
                  <a:sym typeface="Maven Pro Medium"/>
                </a:defRPr>
              </a:lvl1pPr>
            </a:lstStyle>
            <a:p>
              <a:r>
                <a:rPr>
                  <a:latin typeface="Maven Pro Bold"/>
                </a:rPr>
                <a:t>4</a:t>
              </a:r>
            </a:p>
          </p:txBody>
        </p:sp>
        <p:sp>
          <p:nvSpPr>
            <p:cNvPr id="285" name="Subtitle text about project"/>
            <p:cNvSpPr txBox="1"/>
            <p:nvPr/>
          </p:nvSpPr>
          <p:spPr>
            <a:xfrm>
              <a:off x="13489105" y="8936991"/>
              <a:ext cx="6879178" cy="65659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4000" b="0">
                  <a:solidFill>
                    <a:srgbClr val="FFFFFF"/>
                  </a:solidFill>
                  <a:latin typeface="Maven Pro Medium"/>
                  <a:ea typeface="Maven Pro Medium"/>
                  <a:cs typeface="Maven Pro Medium"/>
                  <a:sym typeface="Maven Pro Medium"/>
                </a:defRPr>
              </a:lvl1pPr>
            </a:lstStyle>
            <a:p>
              <a:r>
                <a:rPr lang="ru-RU" sz="3600" dirty="0">
                  <a:latin typeface="Maven Pro Bold"/>
                </a:rPr>
                <a:t>Проводить мероприятия</a:t>
              </a:r>
              <a:endParaRPr sz="3600" dirty="0">
                <a:latin typeface="Maven Pro Bold"/>
              </a:endParaRPr>
            </a:p>
          </p:txBody>
        </p:sp>
      </p:gr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Фигура"/>
          <p:cNvSpPr/>
          <p:nvPr/>
        </p:nvSpPr>
        <p:spPr>
          <a:xfrm>
            <a:off x="3895929" y="3062513"/>
            <a:ext cx="15302660" cy="7963001"/>
          </a:xfrm>
          <a:custGeom>
            <a:avLst/>
            <a:gdLst/>
            <a:ahLst/>
            <a:cxnLst>
              <a:cxn ang="0">
                <a:pos x="wd2" y="hd2"/>
              </a:cxn>
              <a:cxn ang="5400000">
                <a:pos x="wd2" y="hd2"/>
              </a:cxn>
              <a:cxn ang="10800000">
                <a:pos x="wd2" y="hd2"/>
              </a:cxn>
              <a:cxn ang="16200000">
                <a:pos x="wd2" y="hd2"/>
              </a:cxn>
            </a:cxnLst>
            <a:rect l="0" t="0" r="r" b="b"/>
            <a:pathLst>
              <a:path w="20719" h="18685" extrusionOk="0">
                <a:moveTo>
                  <a:pt x="10775" y="9359"/>
                </a:moveTo>
                <a:cubicBezTo>
                  <a:pt x="10776" y="4200"/>
                  <a:pt x="8365" y="15"/>
                  <a:pt x="5389" y="8"/>
                </a:cubicBezTo>
                <a:cubicBezTo>
                  <a:pt x="2411" y="2"/>
                  <a:pt x="-7" y="4181"/>
                  <a:pt x="0" y="9338"/>
                </a:cubicBezTo>
                <a:cubicBezTo>
                  <a:pt x="8" y="14477"/>
                  <a:pt x="2419" y="18626"/>
                  <a:pt x="5393" y="18684"/>
                </a:cubicBezTo>
                <a:cubicBezTo>
                  <a:pt x="5858" y="18694"/>
                  <a:pt x="6322" y="18590"/>
                  <a:pt x="6772" y="18383"/>
                </a:cubicBezTo>
                <a:cubicBezTo>
                  <a:pt x="7190" y="18190"/>
                  <a:pt x="7593" y="17909"/>
                  <a:pt x="7971" y="17545"/>
                </a:cubicBezTo>
                <a:lnTo>
                  <a:pt x="8188" y="18247"/>
                </a:lnTo>
                <a:lnTo>
                  <a:pt x="8786" y="15817"/>
                </a:lnTo>
                <a:lnTo>
                  <a:pt x="7369" y="15600"/>
                </a:lnTo>
                <a:lnTo>
                  <a:pt x="7573" y="16309"/>
                </a:lnTo>
                <a:cubicBezTo>
                  <a:pt x="6071" y="17707"/>
                  <a:pt x="4400" y="17482"/>
                  <a:pt x="3100" y="16151"/>
                </a:cubicBezTo>
                <a:cubicBezTo>
                  <a:pt x="1780" y="14799"/>
                  <a:pt x="855" y="12321"/>
                  <a:pt x="842" y="9316"/>
                </a:cubicBezTo>
                <a:cubicBezTo>
                  <a:pt x="832" y="7135"/>
                  <a:pt x="1351" y="5170"/>
                  <a:pt x="2181" y="3747"/>
                </a:cubicBezTo>
                <a:cubicBezTo>
                  <a:pt x="3005" y="2331"/>
                  <a:pt x="4142" y="1445"/>
                  <a:pt x="5398" y="1443"/>
                </a:cubicBezTo>
                <a:cubicBezTo>
                  <a:pt x="7924" y="1440"/>
                  <a:pt x="9968" y="5005"/>
                  <a:pt x="9951" y="9383"/>
                </a:cubicBezTo>
                <a:cubicBezTo>
                  <a:pt x="9943" y="10908"/>
                  <a:pt x="10157" y="12412"/>
                  <a:pt x="10573" y="13756"/>
                </a:cubicBezTo>
                <a:cubicBezTo>
                  <a:pt x="11055" y="15313"/>
                  <a:pt x="11788" y="16589"/>
                  <a:pt x="12676" y="17455"/>
                </a:cubicBezTo>
                <a:cubicBezTo>
                  <a:pt x="13771" y="18522"/>
                  <a:pt x="15002" y="18873"/>
                  <a:pt x="16173" y="18560"/>
                </a:cubicBezTo>
                <a:cubicBezTo>
                  <a:pt x="17375" y="18239"/>
                  <a:pt x="18516" y="17224"/>
                  <a:pt x="19370" y="15551"/>
                </a:cubicBezTo>
                <a:cubicBezTo>
                  <a:pt x="21306" y="11757"/>
                  <a:pt x="21137" y="5979"/>
                  <a:pt x="19004" y="2507"/>
                </a:cubicBezTo>
                <a:cubicBezTo>
                  <a:pt x="18162" y="1137"/>
                  <a:pt x="17112" y="321"/>
                  <a:pt x="16022" y="77"/>
                </a:cubicBezTo>
                <a:cubicBezTo>
                  <a:pt x="14914" y="-170"/>
                  <a:pt x="13761" y="173"/>
                  <a:pt x="12729" y="1147"/>
                </a:cubicBezTo>
                <a:lnTo>
                  <a:pt x="12488" y="419"/>
                </a:lnTo>
                <a:lnTo>
                  <a:pt x="11919" y="2735"/>
                </a:lnTo>
                <a:lnTo>
                  <a:pt x="13360" y="3078"/>
                </a:lnTo>
                <a:lnTo>
                  <a:pt x="13145" y="2416"/>
                </a:lnTo>
                <a:cubicBezTo>
                  <a:pt x="17245" y="-1354"/>
                  <a:pt x="21593" y="6484"/>
                  <a:pt x="19228" y="13373"/>
                </a:cubicBezTo>
                <a:cubicBezTo>
                  <a:pt x="16868" y="20246"/>
                  <a:pt x="10784" y="17357"/>
                  <a:pt x="10775" y="93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17" name="Кружок"/>
          <p:cNvSpPr/>
          <p:nvPr/>
        </p:nvSpPr>
        <p:spPr>
          <a:xfrm>
            <a:off x="5169746" y="4366341"/>
            <a:ext cx="5330436" cy="5330435"/>
          </a:xfrm>
          <a:prstGeom prst="ellipse">
            <a:avLst/>
          </a:prstGeom>
          <a:solidFill>
            <a:srgbClr val="464853"/>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18" name="Кружок"/>
          <p:cNvSpPr/>
          <p:nvPr/>
        </p:nvSpPr>
        <p:spPr>
          <a:xfrm>
            <a:off x="12595004" y="4366341"/>
            <a:ext cx="5330436" cy="5330435"/>
          </a:xfrm>
          <a:prstGeom prst="ellipse">
            <a:avLst/>
          </a:prstGeom>
          <a:solidFill>
            <a:srgbClr val="464853"/>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119" name="2019"/>
          <p:cNvSpPr txBox="1"/>
          <p:nvPr/>
        </p:nvSpPr>
        <p:spPr>
          <a:xfrm>
            <a:off x="5845144" y="6068323"/>
            <a:ext cx="3983794" cy="13336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8000" b="0">
                <a:solidFill>
                  <a:srgbClr val="FFFFFF"/>
                </a:solidFill>
                <a:latin typeface="Maven Pro Medium"/>
                <a:ea typeface="Maven Pro Medium"/>
                <a:cs typeface="Maven Pro Medium"/>
                <a:sym typeface="Maven Pro Medium"/>
              </a:defRPr>
            </a:lvl1pPr>
          </a:lstStyle>
          <a:p>
            <a:r>
              <a:rPr lang="ru-RU" dirty="0"/>
              <a:t>2022</a:t>
            </a:r>
            <a:endParaRPr dirty="0"/>
          </a:p>
        </p:txBody>
      </p:sp>
      <p:sp>
        <p:nvSpPr>
          <p:cNvPr id="13" name="2019"/>
          <p:cNvSpPr txBox="1"/>
          <p:nvPr/>
        </p:nvSpPr>
        <p:spPr>
          <a:xfrm>
            <a:off x="13195144" y="6068000"/>
            <a:ext cx="3983794" cy="13336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8000" b="0">
                <a:solidFill>
                  <a:srgbClr val="FFFFFF"/>
                </a:solidFill>
                <a:latin typeface="Maven Pro Medium"/>
                <a:ea typeface="Maven Pro Medium"/>
                <a:cs typeface="Maven Pro Medium"/>
                <a:sym typeface="Maven Pro Medium"/>
              </a:defRPr>
            </a:lvl1pPr>
          </a:lstStyle>
          <a:p>
            <a:r>
              <a:rPr lang="ru-RU" dirty="0"/>
              <a:t>2032</a:t>
            </a:r>
            <a:endParaRPr dirty="0"/>
          </a:p>
        </p:txBody>
      </p:sp>
      <p:sp>
        <p:nvSpPr>
          <p:cNvPr id="14" name="Numbered list"/>
          <p:cNvSpPr txBox="1"/>
          <p:nvPr/>
        </p:nvSpPr>
        <p:spPr>
          <a:xfrm>
            <a:off x="5523080" y="985228"/>
            <a:ext cx="12048357" cy="9335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8000" b="0">
                <a:solidFill>
                  <a:srgbClr val="FFFFFF"/>
                </a:solidFill>
                <a:latin typeface="Maven Pro Medium"/>
                <a:ea typeface="Maven Pro Medium"/>
                <a:cs typeface="Maven Pro Medium"/>
                <a:sym typeface="Maven Pro Medium"/>
              </a:defRPr>
            </a:lvl1pPr>
          </a:lstStyle>
          <a:p>
            <a:pPr algn="ctr"/>
            <a:r>
              <a:rPr lang="ru-RU" sz="5400" dirty="0">
                <a:latin typeface="Maven Pro Bold"/>
              </a:rPr>
              <a:t>Долгосрочная перспектива проекта</a:t>
            </a:r>
            <a:endParaRPr sz="5400" dirty="0">
              <a:latin typeface="Maven Pro Bold"/>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3876" r="13876"/>
          <a:stretch>
            <a:fillRect/>
          </a:stretch>
        </p:blipFill>
        <p:spPr>
          <a:xfrm>
            <a:off x="1794295" y="1997825"/>
            <a:ext cx="9009782" cy="9279775"/>
          </a:xfrm>
          <a:prstGeom prst="roundRect">
            <a:avLst>
              <a:gd name="adj" fmla="val 2326"/>
            </a:avLst>
          </a:prstGeom>
        </p:spPr>
      </p:pic>
      <p:sp>
        <p:nvSpPr>
          <p:cNvPr id="679" name="Title text slide"/>
          <p:cNvSpPr txBox="1"/>
          <p:nvPr/>
        </p:nvSpPr>
        <p:spPr>
          <a:xfrm>
            <a:off x="12910164" y="2066134"/>
            <a:ext cx="9112176" cy="13336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8000" b="0">
                <a:solidFill>
                  <a:srgbClr val="FFFFFF"/>
                </a:solidFill>
                <a:latin typeface="Maven Pro Medium"/>
                <a:ea typeface="Maven Pro Medium"/>
                <a:cs typeface="Maven Pro Medium"/>
                <a:sym typeface="Maven Pro Medium"/>
              </a:defRPr>
            </a:lvl1pPr>
          </a:lstStyle>
          <a:p>
            <a:r>
              <a:rPr lang="ru-RU" dirty="0">
                <a:latin typeface="Maven Pro Bold"/>
              </a:rPr>
              <a:t>Создание клуба</a:t>
            </a:r>
            <a:endParaRPr dirty="0">
              <a:latin typeface="Maven Pro Bold"/>
            </a:endParaRPr>
          </a:p>
        </p:txBody>
      </p:sp>
      <p:sp>
        <p:nvSpPr>
          <p:cNvPr id="680" name="Фигура"/>
          <p:cNvSpPr/>
          <p:nvPr/>
        </p:nvSpPr>
        <p:spPr>
          <a:xfrm>
            <a:off x="12991969" y="3911905"/>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aven Pro Bold"/>
            </a:endParaRPr>
          </a:p>
        </p:txBody>
      </p:sp>
      <p:sp>
        <p:nvSpPr>
          <p:cNvPr id="681" name="Ut enim ad minim veniam, quis nostrud exercitation ullamco laboris nisi ut aliquip ex ea commo consequat. Duis aute irure dolor in reprehenderit in Lorem ipsum dolor sit amet, consectetur sed adipiscing elit, sed do eiusmod tempor incididunt ut labore et dolore magna aliqua. Voluptate velit esse cillum dolore eu fugiat nulla pariatur. Excepteur sint occaecat cupidatat non proident, sunt in culpa qui officia deserunt mollit anim sed id est laborum. Sed ut perspiciatis unde omnis iste natus error sit voluptatem accusantium doloremque sed laudantium, totam rem aperi, voluptatem quia voluptas sit aspernatur"/>
          <p:cNvSpPr txBox="1"/>
          <p:nvPr/>
        </p:nvSpPr>
        <p:spPr>
          <a:xfrm>
            <a:off x="12966969" y="4991100"/>
            <a:ext cx="8998565" cy="29833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r>
              <a:rPr lang="ru-RU" dirty="0">
                <a:latin typeface="Maven Pro Bold"/>
              </a:rPr>
              <a:t>Если проект успешно будет запущен</a:t>
            </a:r>
            <a:r>
              <a:rPr lang="en-US" dirty="0">
                <a:latin typeface="Maven Pro Bold"/>
              </a:rPr>
              <a:t>, </a:t>
            </a:r>
            <a:r>
              <a:rPr lang="ru-RU" dirty="0">
                <a:latin typeface="Maven Pro Bold"/>
              </a:rPr>
              <a:t>то через несколько лет можно создать свой </a:t>
            </a:r>
            <a:r>
              <a:rPr lang="ru-RU" u="sng" dirty="0">
                <a:latin typeface="Maven Pro Bold"/>
              </a:rPr>
              <a:t>собственный клуб</a:t>
            </a:r>
            <a:r>
              <a:rPr lang="en-US" dirty="0">
                <a:latin typeface="Maven Pro Bold"/>
              </a:rPr>
              <a:t>, </a:t>
            </a:r>
            <a:r>
              <a:rPr lang="ru-RU" dirty="0">
                <a:latin typeface="Maven Pro Bold"/>
              </a:rPr>
              <a:t>как для шоу</a:t>
            </a:r>
            <a:r>
              <a:rPr lang="en-US" dirty="0">
                <a:latin typeface="Maven Pro Bold"/>
              </a:rPr>
              <a:t>, </a:t>
            </a:r>
            <a:r>
              <a:rPr lang="ru-RU" dirty="0">
                <a:latin typeface="Maven Pro Bold"/>
              </a:rPr>
              <a:t>так и для серьезных намерений. Это позволит дальше расшириться всему проекту. Появятся большие </a:t>
            </a:r>
            <a:r>
              <a:rPr lang="ru-RU" b="1" u="sng" dirty="0">
                <a:latin typeface="Maven Pro Bold"/>
              </a:rPr>
              <a:t>перспективы</a:t>
            </a:r>
            <a:r>
              <a:rPr lang="ru-RU" dirty="0">
                <a:latin typeface="Maven Pro Bold"/>
              </a:rPr>
              <a:t> в футбольной индустрии</a:t>
            </a:r>
            <a:r>
              <a:rPr lang="en-US" dirty="0">
                <a:latin typeface="Maven Pro Bold"/>
              </a:rPr>
              <a:t>,</a:t>
            </a:r>
            <a:r>
              <a:rPr lang="ru-RU" dirty="0">
                <a:latin typeface="Maven Pro Bold"/>
              </a:rPr>
              <a:t> и шанс оставить след в самой истории.</a:t>
            </a:r>
            <a:endParaRPr dirty="0">
              <a:latin typeface="Maven Pro 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p:blipFill>
        <p:spPr>
          <a:xfrm>
            <a:off x="1358586" y="2022450"/>
            <a:ext cx="21666827" cy="10946262"/>
          </a:xfrm>
          <a:prstGeom prst="roundRect">
            <a:avLst>
              <a:gd name="adj" fmla="val 2326"/>
            </a:avLst>
          </a:prstGeom>
        </p:spPr>
      </p:pic>
      <p:sp>
        <p:nvSpPr>
          <p:cNvPr id="679" name="Title text slide"/>
          <p:cNvSpPr txBox="1"/>
          <p:nvPr/>
        </p:nvSpPr>
        <p:spPr>
          <a:xfrm>
            <a:off x="5655123" y="432979"/>
            <a:ext cx="13073752" cy="11182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l">
              <a:defRPr sz="8000" b="0">
                <a:solidFill>
                  <a:srgbClr val="FFFFFF"/>
                </a:solidFill>
                <a:latin typeface="Maven Pro Medium"/>
                <a:ea typeface="Maven Pro Medium"/>
                <a:cs typeface="Maven Pro Medium"/>
                <a:sym typeface="Maven Pro Medium"/>
              </a:defRPr>
            </a:lvl1pPr>
          </a:lstStyle>
          <a:p>
            <a:pPr algn="ctr"/>
            <a:r>
              <a:rPr lang="ru-RU" sz="6600" dirty="0">
                <a:latin typeface="Maven Pro Bold"/>
              </a:rPr>
              <a:t>Проект</a:t>
            </a:r>
            <a:r>
              <a:rPr lang="en-US" sz="6600" dirty="0">
                <a:latin typeface="Maven Pro Bold"/>
              </a:rPr>
              <a:t> </a:t>
            </a:r>
            <a:r>
              <a:rPr lang="ru-RU" sz="6600" dirty="0">
                <a:latin typeface="Maven Pro Bold"/>
              </a:rPr>
              <a:t>будет реализован на сайте</a:t>
            </a:r>
            <a:endParaRPr sz="6600" dirty="0">
              <a:latin typeface="Maven Pro Bold"/>
            </a:endParaRPr>
          </a:p>
        </p:txBody>
      </p:sp>
      <p:sp>
        <p:nvSpPr>
          <p:cNvPr id="681" name="Ut enim ad minim veniam, quis nostrud exercitation ullamco laboris nisi ut aliquip ex ea commo consequat. Duis aute irure dolor in reprehenderit in Lorem ipsum dolor sit amet, consectetur sed adipiscing elit, sed do eiusmod tempor incididunt ut labore et dolore magna aliqua. Voluptate velit esse cillum dolore eu fugiat nulla pariatur. Excepteur sint occaecat cupidatat non proident, sunt in culpa qui officia deserunt mollit anim sed id est laborum. Sed ut perspiciatis unde omnis iste natus error sit voluptatem accusantium doloremque sed laudantium, totam rem aperi, voluptatem quia voluptas sit aspernatur"/>
          <p:cNvSpPr txBox="1"/>
          <p:nvPr/>
        </p:nvSpPr>
        <p:spPr>
          <a:xfrm>
            <a:off x="12966969" y="4991100"/>
            <a:ext cx="8998565" cy="5506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lnSpc>
                <a:spcPct val="120000"/>
              </a:lnSpc>
              <a:spcBef>
                <a:spcPts val="2000"/>
              </a:spcBef>
              <a:defRPr sz="2600" b="0">
                <a:solidFill>
                  <a:srgbClr val="D2DBE4"/>
                </a:solidFill>
                <a:latin typeface="Open Sans"/>
                <a:ea typeface="Open Sans"/>
                <a:cs typeface="Open Sans"/>
                <a:sym typeface="Open Sans"/>
              </a:defRPr>
            </a:lvl1pPr>
          </a:lstStyle>
          <a:p>
            <a:endParaRPr dirty="0">
              <a:latin typeface="Maven Pro Bold"/>
            </a:endParaRPr>
          </a:p>
        </p:txBody>
      </p:sp>
    </p:spTree>
    <p:extLst>
      <p:ext uri="{BB962C8B-B14F-4D97-AF65-F5344CB8AC3E}">
        <p14:creationId xmlns:p14="http://schemas.microsoft.com/office/powerpoint/2010/main" val="33661110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White">
  <a:themeElements>
    <a:clrScheme name="Radiance - base color">
      <a:dk1>
        <a:srgbClr val="2F313F"/>
      </a:dk1>
      <a:lt1>
        <a:srgbClr val="FFFFFF"/>
      </a:lt1>
      <a:dk2>
        <a:srgbClr val="454752"/>
      </a:dk2>
      <a:lt2>
        <a:srgbClr val="646779"/>
      </a:lt2>
      <a:accent1>
        <a:srgbClr val="635ED6"/>
      </a:accent1>
      <a:accent2>
        <a:srgbClr val="5E9EEE"/>
      </a:accent2>
      <a:accent3>
        <a:srgbClr val="635ED5"/>
      </a:accent3>
      <a:accent4>
        <a:srgbClr val="5E9EEF"/>
      </a:accent4>
      <a:accent5>
        <a:srgbClr val="D3DBE4"/>
      </a:accent5>
      <a:accent6>
        <a:srgbClr val="EDF4FD"/>
      </a:accent6>
      <a:hlink>
        <a:srgbClr val="635ED5"/>
      </a:hlink>
      <a:folHlink>
        <a:srgbClr val="5E9DEE"/>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920</TotalTime>
  <Words>698</Words>
  <Application>Microsoft Office PowerPoint</Application>
  <PresentationFormat>Произвольный</PresentationFormat>
  <Paragraphs>76</Paragraphs>
  <Slides>16</Slides>
  <Notes>0</Notes>
  <HiddenSlides>0</HiddenSlides>
  <MMClips>0</MMClips>
  <ScaleCrop>false</ScaleCrop>
  <HeadingPairs>
    <vt:vector size="6" baseType="variant">
      <vt:variant>
        <vt:lpstr>Использованные шрифты</vt:lpstr>
      </vt:variant>
      <vt:variant>
        <vt:i4>9</vt:i4>
      </vt:variant>
      <vt:variant>
        <vt:lpstr>Тема</vt:lpstr>
      </vt:variant>
      <vt:variant>
        <vt:i4>1</vt:i4>
      </vt:variant>
      <vt:variant>
        <vt:lpstr>Заголовки слайдов</vt:lpstr>
      </vt:variant>
      <vt:variant>
        <vt:i4>16</vt:i4>
      </vt:variant>
    </vt:vector>
  </HeadingPairs>
  <TitlesOfParts>
    <vt:vector size="26" baseType="lpstr">
      <vt:lpstr>Arial</vt:lpstr>
      <vt:lpstr>Helvetica Neue</vt:lpstr>
      <vt:lpstr>Helvetica Neue Light</vt:lpstr>
      <vt:lpstr>Helvetica Neue Medium</vt:lpstr>
      <vt:lpstr>Maven Pro Bold</vt:lpstr>
      <vt:lpstr>Maven Pro Medium</vt:lpstr>
      <vt:lpstr>Montserrat Light</vt:lpstr>
      <vt:lpstr>Open Sans</vt:lpstr>
      <vt:lpstr>Roboto</vt:lpstr>
      <vt:lpstr>White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Ваня Илев</dc:creator>
  <cp:lastModifiedBy>Ваня Илев</cp:lastModifiedBy>
  <cp:revision>40</cp:revision>
  <dcterms:modified xsi:type="dcterms:W3CDTF">2022-12-11T07:09:41Z</dcterms:modified>
</cp:coreProperties>
</file>